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ppt/theme/themeOverride5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>
  <p:sldMasterIdLst>
    <p:sldMasterId id="2147483648" r:id="rId1"/>
    <p:sldMasterId id="2147483661" r:id="rId2"/>
    <p:sldMasterId id="2147483674" r:id="rId3"/>
  </p:sldMasterIdLst>
  <p:notesMasterIdLst>
    <p:notesMasterId r:id="rId31"/>
  </p:notesMasterIdLst>
  <p:sldIdLst>
    <p:sldId id="256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7" r:id="rId12"/>
    <p:sldId id="269" r:id="rId13"/>
    <p:sldId id="271" r:id="rId14"/>
    <p:sldId id="272" r:id="rId15"/>
    <p:sldId id="288" r:id="rId16"/>
    <p:sldId id="289" r:id="rId17"/>
    <p:sldId id="273" r:id="rId18"/>
    <p:sldId id="274" r:id="rId19"/>
    <p:sldId id="275" r:id="rId20"/>
    <p:sldId id="290" r:id="rId21"/>
    <p:sldId id="291" r:id="rId22"/>
    <p:sldId id="292" r:id="rId23"/>
    <p:sldId id="293" r:id="rId24"/>
    <p:sldId id="294" r:id="rId25"/>
    <p:sldId id="305" r:id="rId26"/>
    <p:sldId id="302" r:id="rId27"/>
    <p:sldId id="287" r:id="rId28"/>
    <p:sldId id="311" r:id="rId29"/>
    <p:sldId id="283" r:id="rId30"/>
  </p:sldIdLst>
  <p:sldSz cx="9144000" cy="6858000" type="screen4x3"/>
  <p:notesSz cx="6797675" cy="992822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80" d="100"/>
          <a:sy n="80" d="100"/>
        </p:scale>
        <p:origin x="1116" y="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34" Type="http://schemas.openxmlformats.org/officeDocument/2006/relationships/theme" Target="theme/theme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presProps" Target="presProp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PlaceHolder 1"/>
          <p:cNvSpPr>
            <a:spLocks noGrp="1"/>
          </p:cNvSpPr>
          <p:nvPr>
            <p:ph type="body"/>
          </p:nvPr>
        </p:nvSpPr>
        <p:spPr>
          <a:xfrm>
            <a:off x="756000" y="5078520"/>
            <a:ext cx="6047640" cy="4811040"/>
          </a:xfrm>
          <a:prstGeom prst="rect">
            <a:avLst/>
          </a:prstGeom>
        </p:spPr>
        <p:txBody>
          <a:bodyPr lIns="0" tIns="0" rIns="0" bIns="0"/>
          <a:lstStyle/>
          <a:p>
            <a:r>
              <a:rPr lang="en-US" sz="20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Click to edit the notes format</a:t>
            </a:r>
          </a:p>
        </p:txBody>
      </p:sp>
      <p:sp>
        <p:nvSpPr>
          <p:cNvPr id="148" name="PlaceHolder 2"/>
          <p:cNvSpPr>
            <a:spLocks noGrp="1"/>
          </p:cNvSpPr>
          <p:nvPr>
            <p:ph type="hdr"/>
          </p:nvPr>
        </p:nvSpPr>
        <p:spPr>
          <a:xfrm>
            <a:off x="0" y="0"/>
            <a:ext cx="3280680" cy="534240"/>
          </a:xfrm>
          <a:prstGeom prst="rect">
            <a:avLst/>
          </a:prstGeom>
        </p:spPr>
        <p:txBody>
          <a:bodyPr lIns="0" tIns="0" rIns="0" bIns="0"/>
          <a:lstStyle/>
          <a:p>
            <a:r>
              <a:rPr lang="en-US" sz="14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&lt;header&gt;</a:t>
            </a:r>
          </a:p>
        </p:txBody>
      </p:sp>
      <p:sp>
        <p:nvSpPr>
          <p:cNvPr id="149" name="PlaceHolder 3"/>
          <p:cNvSpPr>
            <a:spLocks noGrp="1"/>
          </p:cNvSpPr>
          <p:nvPr>
            <p:ph type="dt"/>
          </p:nvPr>
        </p:nvSpPr>
        <p:spPr>
          <a:xfrm>
            <a:off x="4278960" y="0"/>
            <a:ext cx="3280680" cy="534240"/>
          </a:xfrm>
          <a:prstGeom prst="rect">
            <a:avLst/>
          </a:prstGeom>
        </p:spPr>
        <p:txBody>
          <a:bodyPr lIns="0" tIns="0" rIns="0" bIns="0"/>
          <a:lstStyle/>
          <a:p>
            <a:pPr algn="r"/>
            <a:r>
              <a:rPr lang="en-US" sz="14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&lt;date/time&gt;</a:t>
            </a:r>
          </a:p>
        </p:txBody>
      </p:sp>
      <p:sp>
        <p:nvSpPr>
          <p:cNvPr id="150" name="PlaceHolder 4"/>
          <p:cNvSpPr>
            <a:spLocks noGrp="1"/>
          </p:cNvSpPr>
          <p:nvPr>
            <p:ph type="ftr"/>
          </p:nvPr>
        </p:nvSpPr>
        <p:spPr>
          <a:xfrm>
            <a:off x="0" y="10157400"/>
            <a:ext cx="3280680" cy="534240"/>
          </a:xfrm>
          <a:prstGeom prst="rect">
            <a:avLst/>
          </a:prstGeom>
        </p:spPr>
        <p:txBody>
          <a:bodyPr lIns="0" tIns="0" rIns="0" bIns="0" anchor="b"/>
          <a:lstStyle/>
          <a:p>
            <a:r>
              <a:rPr lang="en-US" sz="14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&lt;footer&gt;</a:t>
            </a:r>
          </a:p>
        </p:txBody>
      </p:sp>
      <p:sp>
        <p:nvSpPr>
          <p:cNvPr id="151" name="PlaceHolder 5"/>
          <p:cNvSpPr>
            <a:spLocks noGrp="1"/>
          </p:cNvSpPr>
          <p:nvPr>
            <p:ph type="sldNum"/>
          </p:nvPr>
        </p:nvSpPr>
        <p:spPr>
          <a:xfrm>
            <a:off x="4278960" y="10157400"/>
            <a:ext cx="3280680" cy="534240"/>
          </a:xfrm>
          <a:prstGeom prst="rect">
            <a:avLst/>
          </a:prstGeom>
        </p:spPr>
        <p:txBody>
          <a:bodyPr lIns="0" tIns="0" rIns="0" bIns="0" anchor="b"/>
          <a:lstStyle/>
          <a:p>
            <a:pPr algn="r"/>
            <a:fld id="{05B221E0-0784-4846-90F4-198869DF897D}" type="slidenum">
              <a:rPr lang="en-US" sz="14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pPr algn="r"/>
              <a:t>‹#›</a:t>
            </a:fld>
            <a:endParaRPr lang="en-US" sz="1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169046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1" name="PlaceHolder 1"/>
          <p:cNvSpPr>
            <a:spLocks noGrp="1"/>
          </p:cNvSpPr>
          <p:nvPr>
            <p:ph type="body"/>
          </p:nvPr>
        </p:nvSpPr>
        <p:spPr>
          <a:xfrm>
            <a:off x="906480" y="4716360"/>
            <a:ext cx="4984560" cy="4468320"/>
          </a:xfrm>
          <a:prstGeom prst="rect">
            <a:avLst/>
          </a:prstGeom>
        </p:spPr>
        <p:txBody>
          <a:bodyPr lIns="92880" tIns="46440" rIns="92880" bIns="46440"/>
          <a:lstStyle/>
          <a:p>
            <a:pPr marL="216000" indent="-216000">
              <a:lnSpc>
                <a:spcPct val="100000"/>
              </a:lnSpc>
            </a:pPr>
            <a:endParaRPr lang="en-US" sz="20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216000" indent="-216000">
              <a:lnSpc>
                <a:spcPct val="100000"/>
              </a:lnSpc>
            </a:pPr>
            <a:endParaRPr lang="en-US" sz="20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42" name="CustomShape 2"/>
          <p:cNvSpPr/>
          <p:nvPr/>
        </p:nvSpPr>
        <p:spPr>
          <a:xfrm>
            <a:off x="3851280" y="9431280"/>
            <a:ext cx="2945880" cy="4964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</p:spTree>
    <p:extLst>
      <p:ext uri="{BB962C8B-B14F-4D97-AF65-F5344CB8AC3E}">
        <p14:creationId xmlns:p14="http://schemas.microsoft.com/office/powerpoint/2010/main" val="26173050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laceHolder 4"/>
          <p:cNvSpPr>
            <a:spLocks noGrp="1"/>
          </p:cNvSpPr>
          <p:nvPr>
            <p:ph type="sldNum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‹#›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683388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0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5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24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36" name="PlaceHolder 3"/>
          <p:cNvSpPr>
            <a:spLocks noGrp="1"/>
          </p:cNvSpPr>
          <p:nvPr>
            <p:ph type="body"/>
          </p:nvPr>
        </p:nvSpPr>
        <p:spPr>
          <a:xfrm>
            <a:off x="457200" y="3964320"/>
            <a:ext cx="822924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sldNum" idx="10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‹#›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683388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0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8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401580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39" name="PlaceHolder 3"/>
          <p:cNvSpPr>
            <a:spLocks noGrp="1"/>
          </p:cNvSpPr>
          <p:nvPr>
            <p:ph type="body"/>
          </p:nvPr>
        </p:nvSpPr>
        <p:spPr>
          <a:xfrm>
            <a:off x="4674240" y="1600200"/>
            <a:ext cx="401580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40" name="PlaceHolder 4"/>
          <p:cNvSpPr>
            <a:spLocks noGrp="1"/>
          </p:cNvSpPr>
          <p:nvPr>
            <p:ph type="body"/>
          </p:nvPr>
        </p:nvSpPr>
        <p:spPr>
          <a:xfrm>
            <a:off x="4674240" y="3964320"/>
            <a:ext cx="401580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41" name="PlaceHolder 5"/>
          <p:cNvSpPr>
            <a:spLocks noGrp="1"/>
          </p:cNvSpPr>
          <p:nvPr>
            <p:ph type="body"/>
          </p:nvPr>
        </p:nvSpPr>
        <p:spPr>
          <a:xfrm>
            <a:off x="457200" y="3964320"/>
            <a:ext cx="401580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7" name="PlaceHolder 4"/>
          <p:cNvSpPr>
            <a:spLocks noGrp="1"/>
          </p:cNvSpPr>
          <p:nvPr>
            <p:ph type="sldNum" idx="10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‹#›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683388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0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43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264960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44" name="PlaceHolder 3"/>
          <p:cNvSpPr>
            <a:spLocks noGrp="1"/>
          </p:cNvSpPr>
          <p:nvPr>
            <p:ph type="body"/>
          </p:nvPr>
        </p:nvSpPr>
        <p:spPr>
          <a:xfrm>
            <a:off x="3239640" y="1600200"/>
            <a:ext cx="264960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45" name="PlaceHolder 4"/>
          <p:cNvSpPr>
            <a:spLocks noGrp="1"/>
          </p:cNvSpPr>
          <p:nvPr>
            <p:ph type="body"/>
          </p:nvPr>
        </p:nvSpPr>
        <p:spPr>
          <a:xfrm>
            <a:off x="6022080" y="1600200"/>
            <a:ext cx="264960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46" name="PlaceHolder 5"/>
          <p:cNvSpPr>
            <a:spLocks noGrp="1"/>
          </p:cNvSpPr>
          <p:nvPr>
            <p:ph type="body"/>
          </p:nvPr>
        </p:nvSpPr>
        <p:spPr>
          <a:xfrm>
            <a:off x="6022080" y="3964320"/>
            <a:ext cx="264960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47" name="PlaceHolder 6"/>
          <p:cNvSpPr>
            <a:spLocks noGrp="1"/>
          </p:cNvSpPr>
          <p:nvPr>
            <p:ph type="body"/>
          </p:nvPr>
        </p:nvSpPr>
        <p:spPr>
          <a:xfrm>
            <a:off x="3239640" y="3964320"/>
            <a:ext cx="264960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48" name="PlaceHolder 7"/>
          <p:cNvSpPr>
            <a:spLocks noGrp="1"/>
          </p:cNvSpPr>
          <p:nvPr>
            <p:ph type="body"/>
          </p:nvPr>
        </p:nvSpPr>
        <p:spPr>
          <a:xfrm>
            <a:off x="457200" y="3964320"/>
            <a:ext cx="264960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9" name="PlaceHolder 4"/>
          <p:cNvSpPr>
            <a:spLocks noGrp="1"/>
          </p:cNvSpPr>
          <p:nvPr>
            <p:ph type="sldNum" idx="10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‹#›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62D99EBF-E1A4-4C8B-923B-437DC3DF8700}" type="slidenum">
              <a:rPr lang="en-GB" altLang="zh-CN"/>
              <a:pPr/>
              <a:t>‹#›</a:t>
            </a:fld>
            <a:endParaRPr lang="en-GB" altLang="zh-CN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4"/>
          <p:cNvSpPr>
            <a:spLocks noGrp="1"/>
          </p:cNvSpPr>
          <p:nvPr>
            <p:ph type="sldNum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‹#›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683388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0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63" name="PlaceHolder 2"/>
          <p:cNvSpPr>
            <a:spLocks noGrp="1"/>
          </p:cNvSpPr>
          <p:nvPr>
            <p:ph type="subTitle"/>
          </p:nvPr>
        </p:nvSpPr>
        <p:spPr>
          <a:xfrm>
            <a:off x="457200" y="1600200"/>
            <a:ext cx="8229240" cy="452556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4" name="PlaceHolder 4"/>
          <p:cNvSpPr>
            <a:spLocks noGrp="1"/>
          </p:cNvSpPr>
          <p:nvPr>
            <p:ph type="sldNum" idx="10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‹#›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683388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0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65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240" cy="4525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4" name="PlaceHolder 4"/>
          <p:cNvSpPr>
            <a:spLocks noGrp="1"/>
          </p:cNvSpPr>
          <p:nvPr>
            <p:ph type="sldNum" idx="10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‹#›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sp>
        <p:nvSpPr>
          <p:cNvPr id="5" name="PlaceHolder 4"/>
          <p:cNvSpPr txBox="1">
            <a:spLocks/>
          </p:cNvSpPr>
          <p:nvPr userDrawn="1"/>
        </p:nvSpPr>
        <p:spPr>
          <a:xfrm>
            <a:off x="8710680" y="6635640"/>
            <a:ext cx="394920" cy="221760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04CBDD9-1453-49B4-ADDE-5E5FC2A17FE0}" type="slidenum">
              <a:rPr kumimoji="0" lang="en-US" sz="1100" b="0" i="0" u="none" strike="noStrike" kern="1200" cap="none" spc="-1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>
                  <a:solidFill>
                    <a:srgbClr val="FFFFFF"/>
                  </a:solidFill>
                </a:uFill>
                <a:latin typeface="Arial"/>
                <a:ea typeface="MS PGothic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400" b="0" i="0" u="none" strike="noStrike" kern="1200" cap="none" spc="-1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>
                <a:solidFill>
                  <a:srgbClr val="FFFFFF"/>
                </a:solidFill>
              </a:uFill>
              <a:latin typeface="Times New Roman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683388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0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67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4015800" cy="4525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68" name="PlaceHolder 3"/>
          <p:cNvSpPr>
            <a:spLocks noGrp="1"/>
          </p:cNvSpPr>
          <p:nvPr>
            <p:ph type="body"/>
          </p:nvPr>
        </p:nvSpPr>
        <p:spPr>
          <a:xfrm>
            <a:off x="4674240" y="1600200"/>
            <a:ext cx="4015800" cy="4525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sldNum" idx="10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‹#›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683388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0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" name="PlaceHolder 4"/>
          <p:cNvSpPr>
            <a:spLocks noGrp="1"/>
          </p:cNvSpPr>
          <p:nvPr>
            <p:ph type="sldNum" idx="10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‹#›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PlaceHolder 1"/>
          <p:cNvSpPr>
            <a:spLocks noGrp="1"/>
          </p:cNvSpPr>
          <p:nvPr>
            <p:ph type="subTitle"/>
          </p:nvPr>
        </p:nvSpPr>
        <p:spPr>
          <a:xfrm>
            <a:off x="457200" y="274680"/>
            <a:ext cx="6833880" cy="529776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" name="PlaceHolder 4"/>
          <p:cNvSpPr>
            <a:spLocks noGrp="1"/>
          </p:cNvSpPr>
          <p:nvPr>
            <p:ph type="sldNum" idx="10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‹#›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683388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0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4" name="PlaceHolder 2"/>
          <p:cNvSpPr>
            <a:spLocks noGrp="1"/>
          </p:cNvSpPr>
          <p:nvPr>
            <p:ph type="subTitle"/>
          </p:nvPr>
        </p:nvSpPr>
        <p:spPr>
          <a:xfrm>
            <a:off x="457200" y="1600200"/>
            <a:ext cx="8229240" cy="452556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32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sldNum" idx="10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‹#›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683388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0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72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401580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73" name="PlaceHolder 3"/>
          <p:cNvSpPr>
            <a:spLocks noGrp="1"/>
          </p:cNvSpPr>
          <p:nvPr>
            <p:ph type="body"/>
          </p:nvPr>
        </p:nvSpPr>
        <p:spPr>
          <a:xfrm>
            <a:off x="457200" y="3964320"/>
            <a:ext cx="401580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74" name="PlaceHolder 4"/>
          <p:cNvSpPr>
            <a:spLocks noGrp="1"/>
          </p:cNvSpPr>
          <p:nvPr>
            <p:ph type="body"/>
          </p:nvPr>
        </p:nvSpPr>
        <p:spPr>
          <a:xfrm>
            <a:off x="4674240" y="1600200"/>
            <a:ext cx="4015800" cy="4525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6" name="PlaceHolder 4"/>
          <p:cNvSpPr>
            <a:spLocks noGrp="1"/>
          </p:cNvSpPr>
          <p:nvPr>
            <p:ph type="sldNum" idx="10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‹#›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683388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0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76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4015800" cy="4525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77" name="PlaceHolder 3"/>
          <p:cNvSpPr>
            <a:spLocks noGrp="1"/>
          </p:cNvSpPr>
          <p:nvPr>
            <p:ph type="body"/>
          </p:nvPr>
        </p:nvSpPr>
        <p:spPr>
          <a:xfrm>
            <a:off x="4674240" y="1600200"/>
            <a:ext cx="401580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78" name="PlaceHolder 4"/>
          <p:cNvSpPr>
            <a:spLocks noGrp="1"/>
          </p:cNvSpPr>
          <p:nvPr>
            <p:ph type="body"/>
          </p:nvPr>
        </p:nvSpPr>
        <p:spPr>
          <a:xfrm>
            <a:off x="4674240" y="3964320"/>
            <a:ext cx="401580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6" name="PlaceHolder 4"/>
          <p:cNvSpPr>
            <a:spLocks noGrp="1"/>
          </p:cNvSpPr>
          <p:nvPr>
            <p:ph type="sldNum" idx="10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‹#›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sp>
        <p:nvSpPr>
          <p:cNvPr id="7" name="PlaceHolder 4"/>
          <p:cNvSpPr txBox="1">
            <a:spLocks/>
          </p:cNvSpPr>
          <p:nvPr userDrawn="1"/>
        </p:nvSpPr>
        <p:spPr>
          <a:xfrm>
            <a:off x="8710680" y="6635640"/>
            <a:ext cx="394920" cy="221760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04CBDD9-1453-49B4-ADDE-5E5FC2A17FE0}" type="slidenum">
              <a:rPr kumimoji="0" lang="en-US" sz="1100" b="0" i="0" u="none" strike="noStrike" kern="1200" cap="none" spc="-1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>
                  <a:solidFill>
                    <a:srgbClr val="FFFFFF"/>
                  </a:solidFill>
                </a:uFill>
                <a:latin typeface="Arial"/>
                <a:ea typeface="MS PGothic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400" b="0" i="0" u="none" strike="noStrike" kern="1200" cap="none" spc="-1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>
                <a:solidFill>
                  <a:srgbClr val="FFFFFF"/>
                </a:solidFill>
              </a:uFill>
              <a:latin typeface="Times New Roman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683388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0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80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401580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81" name="PlaceHolder 3"/>
          <p:cNvSpPr>
            <a:spLocks noGrp="1"/>
          </p:cNvSpPr>
          <p:nvPr>
            <p:ph type="body"/>
          </p:nvPr>
        </p:nvSpPr>
        <p:spPr>
          <a:xfrm>
            <a:off x="4674240" y="1600200"/>
            <a:ext cx="401580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82" name="PlaceHolder 4"/>
          <p:cNvSpPr>
            <a:spLocks noGrp="1"/>
          </p:cNvSpPr>
          <p:nvPr>
            <p:ph type="body"/>
          </p:nvPr>
        </p:nvSpPr>
        <p:spPr>
          <a:xfrm>
            <a:off x="457200" y="3964320"/>
            <a:ext cx="822924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6" name="PlaceHolder 4"/>
          <p:cNvSpPr>
            <a:spLocks noGrp="1"/>
          </p:cNvSpPr>
          <p:nvPr>
            <p:ph type="sldNum" idx="10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‹#›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683388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0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84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24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85" name="PlaceHolder 3"/>
          <p:cNvSpPr>
            <a:spLocks noGrp="1"/>
          </p:cNvSpPr>
          <p:nvPr>
            <p:ph type="body"/>
          </p:nvPr>
        </p:nvSpPr>
        <p:spPr>
          <a:xfrm>
            <a:off x="457200" y="3964320"/>
            <a:ext cx="822924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sldNum" idx="10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‹#›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683388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0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87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401580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88" name="PlaceHolder 3"/>
          <p:cNvSpPr>
            <a:spLocks noGrp="1"/>
          </p:cNvSpPr>
          <p:nvPr>
            <p:ph type="body"/>
          </p:nvPr>
        </p:nvSpPr>
        <p:spPr>
          <a:xfrm>
            <a:off x="4674240" y="1600200"/>
            <a:ext cx="401580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89" name="PlaceHolder 4"/>
          <p:cNvSpPr>
            <a:spLocks noGrp="1"/>
          </p:cNvSpPr>
          <p:nvPr>
            <p:ph type="body"/>
          </p:nvPr>
        </p:nvSpPr>
        <p:spPr>
          <a:xfrm>
            <a:off x="4674240" y="3964320"/>
            <a:ext cx="401580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90" name="PlaceHolder 5"/>
          <p:cNvSpPr>
            <a:spLocks noGrp="1"/>
          </p:cNvSpPr>
          <p:nvPr>
            <p:ph type="body"/>
          </p:nvPr>
        </p:nvSpPr>
        <p:spPr>
          <a:xfrm>
            <a:off x="457200" y="3964320"/>
            <a:ext cx="401580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7" name="PlaceHolder 4"/>
          <p:cNvSpPr>
            <a:spLocks noGrp="1"/>
          </p:cNvSpPr>
          <p:nvPr>
            <p:ph type="sldNum" idx="10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‹#›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683388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0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92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264960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93" name="PlaceHolder 3"/>
          <p:cNvSpPr>
            <a:spLocks noGrp="1"/>
          </p:cNvSpPr>
          <p:nvPr>
            <p:ph type="body"/>
          </p:nvPr>
        </p:nvSpPr>
        <p:spPr>
          <a:xfrm>
            <a:off x="3239640" y="1600200"/>
            <a:ext cx="264960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94" name="PlaceHolder 4"/>
          <p:cNvSpPr>
            <a:spLocks noGrp="1"/>
          </p:cNvSpPr>
          <p:nvPr>
            <p:ph type="body"/>
          </p:nvPr>
        </p:nvSpPr>
        <p:spPr>
          <a:xfrm>
            <a:off x="6022080" y="1600200"/>
            <a:ext cx="264960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95" name="PlaceHolder 5"/>
          <p:cNvSpPr>
            <a:spLocks noGrp="1"/>
          </p:cNvSpPr>
          <p:nvPr>
            <p:ph type="body"/>
          </p:nvPr>
        </p:nvSpPr>
        <p:spPr>
          <a:xfrm>
            <a:off x="6022080" y="3964320"/>
            <a:ext cx="264960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96" name="PlaceHolder 6"/>
          <p:cNvSpPr>
            <a:spLocks noGrp="1"/>
          </p:cNvSpPr>
          <p:nvPr>
            <p:ph type="body"/>
          </p:nvPr>
        </p:nvSpPr>
        <p:spPr>
          <a:xfrm>
            <a:off x="3239640" y="3964320"/>
            <a:ext cx="264960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97" name="PlaceHolder 7"/>
          <p:cNvSpPr>
            <a:spLocks noGrp="1"/>
          </p:cNvSpPr>
          <p:nvPr>
            <p:ph type="body"/>
          </p:nvPr>
        </p:nvSpPr>
        <p:spPr>
          <a:xfrm>
            <a:off x="457200" y="3964320"/>
            <a:ext cx="264960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9" name="PlaceHolder 4"/>
          <p:cNvSpPr>
            <a:spLocks noGrp="1"/>
          </p:cNvSpPr>
          <p:nvPr>
            <p:ph type="sldNum" idx="10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‹#›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4"/>
          <p:cNvSpPr>
            <a:spLocks noGrp="1"/>
          </p:cNvSpPr>
          <p:nvPr>
            <p:ph type="sldNum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‹#›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683388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0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12" name="PlaceHolder 2"/>
          <p:cNvSpPr>
            <a:spLocks noGrp="1"/>
          </p:cNvSpPr>
          <p:nvPr>
            <p:ph type="subTitle"/>
          </p:nvPr>
        </p:nvSpPr>
        <p:spPr>
          <a:xfrm>
            <a:off x="457200" y="1600200"/>
            <a:ext cx="8229240" cy="452556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4" name="PlaceHolder 4"/>
          <p:cNvSpPr>
            <a:spLocks noGrp="1"/>
          </p:cNvSpPr>
          <p:nvPr>
            <p:ph type="sldNum" idx="10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‹#›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683388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0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14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240" cy="4525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4" name="PlaceHolder 4"/>
          <p:cNvSpPr>
            <a:spLocks noGrp="1"/>
          </p:cNvSpPr>
          <p:nvPr>
            <p:ph type="sldNum" idx="10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‹#›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683388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0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16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4015800" cy="4525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17" name="PlaceHolder 3"/>
          <p:cNvSpPr>
            <a:spLocks noGrp="1"/>
          </p:cNvSpPr>
          <p:nvPr>
            <p:ph type="body"/>
          </p:nvPr>
        </p:nvSpPr>
        <p:spPr>
          <a:xfrm>
            <a:off x="4674240" y="1600200"/>
            <a:ext cx="4015800" cy="4525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sldNum" idx="10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‹#›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683388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0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6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240" cy="4525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sldNum" idx="10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‹#›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683388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0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" name="PlaceHolder 4"/>
          <p:cNvSpPr>
            <a:spLocks noGrp="1"/>
          </p:cNvSpPr>
          <p:nvPr>
            <p:ph type="sldNum" idx="10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‹#›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PlaceHolder 1"/>
          <p:cNvSpPr>
            <a:spLocks noGrp="1"/>
          </p:cNvSpPr>
          <p:nvPr>
            <p:ph type="subTitle"/>
          </p:nvPr>
        </p:nvSpPr>
        <p:spPr>
          <a:xfrm>
            <a:off x="457200" y="274680"/>
            <a:ext cx="6833880" cy="529776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" name="PlaceHolder 4"/>
          <p:cNvSpPr>
            <a:spLocks noGrp="1"/>
          </p:cNvSpPr>
          <p:nvPr>
            <p:ph type="sldNum" idx="10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‹#›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683388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0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21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401580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22" name="PlaceHolder 3"/>
          <p:cNvSpPr>
            <a:spLocks noGrp="1"/>
          </p:cNvSpPr>
          <p:nvPr>
            <p:ph type="body"/>
          </p:nvPr>
        </p:nvSpPr>
        <p:spPr>
          <a:xfrm>
            <a:off x="457200" y="3964320"/>
            <a:ext cx="401580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23" name="PlaceHolder 4"/>
          <p:cNvSpPr>
            <a:spLocks noGrp="1"/>
          </p:cNvSpPr>
          <p:nvPr>
            <p:ph type="body"/>
          </p:nvPr>
        </p:nvSpPr>
        <p:spPr>
          <a:xfrm>
            <a:off x="4674240" y="1600200"/>
            <a:ext cx="4015800" cy="4525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6" name="PlaceHolder 4"/>
          <p:cNvSpPr>
            <a:spLocks noGrp="1"/>
          </p:cNvSpPr>
          <p:nvPr>
            <p:ph type="sldNum" idx="10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‹#›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683388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0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25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4015800" cy="4525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26" name="PlaceHolder 3"/>
          <p:cNvSpPr>
            <a:spLocks noGrp="1"/>
          </p:cNvSpPr>
          <p:nvPr>
            <p:ph type="body"/>
          </p:nvPr>
        </p:nvSpPr>
        <p:spPr>
          <a:xfrm>
            <a:off x="4674240" y="1600200"/>
            <a:ext cx="401580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27" name="PlaceHolder 4"/>
          <p:cNvSpPr>
            <a:spLocks noGrp="1"/>
          </p:cNvSpPr>
          <p:nvPr>
            <p:ph type="body"/>
          </p:nvPr>
        </p:nvSpPr>
        <p:spPr>
          <a:xfrm>
            <a:off x="4674240" y="3964320"/>
            <a:ext cx="401580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6" name="PlaceHolder 4"/>
          <p:cNvSpPr>
            <a:spLocks noGrp="1"/>
          </p:cNvSpPr>
          <p:nvPr>
            <p:ph type="sldNum" idx="10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‹#›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683388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0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29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401580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30" name="PlaceHolder 3"/>
          <p:cNvSpPr>
            <a:spLocks noGrp="1"/>
          </p:cNvSpPr>
          <p:nvPr>
            <p:ph type="body"/>
          </p:nvPr>
        </p:nvSpPr>
        <p:spPr>
          <a:xfrm>
            <a:off x="4674240" y="1600200"/>
            <a:ext cx="401580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31" name="PlaceHolder 4"/>
          <p:cNvSpPr>
            <a:spLocks noGrp="1"/>
          </p:cNvSpPr>
          <p:nvPr>
            <p:ph type="body"/>
          </p:nvPr>
        </p:nvSpPr>
        <p:spPr>
          <a:xfrm>
            <a:off x="457200" y="3964320"/>
            <a:ext cx="822924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6" name="PlaceHolder 4"/>
          <p:cNvSpPr>
            <a:spLocks noGrp="1"/>
          </p:cNvSpPr>
          <p:nvPr>
            <p:ph type="sldNum" idx="10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‹#›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683388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0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33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24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34" name="PlaceHolder 3"/>
          <p:cNvSpPr>
            <a:spLocks noGrp="1"/>
          </p:cNvSpPr>
          <p:nvPr>
            <p:ph type="body"/>
          </p:nvPr>
        </p:nvSpPr>
        <p:spPr>
          <a:xfrm>
            <a:off x="457200" y="3964320"/>
            <a:ext cx="822924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sldNum" idx="10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‹#›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683388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0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36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401580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37" name="PlaceHolder 3"/>
          <p:cNvSpPr>
            <a:spLocks noGrp="1"/>
          </p:cNvSpPr>
          <p:nvPr>
            <p:ph type="body"/>
          </p:nvPr>
        </p:nvSpPr>
        <p:spPr>
          <a:xfrm>
            <a:off x="4674240" y="1600200"/>
            <a:ext cx="401580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38" name="PlaceHolder 4"/>
          <p:cNvSpPr>
            <a:spLocks noGrp="1"/>
          </p:cNvSpPr>
          <p:nvPr>
            <p:ph type="body"/>
          </p:nvPr>
        </p:nvSpPr>
        <p:spPr>
          <a:xfrm>
            <a:off x="4674240" y="3964320"/>
            <a:ext cx="401580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39" name="PlaceHolder 5"/>
          <p:cNvSpPr>
            <a:spLocks noGrp="1"/>
          </p:cNvSpPr>
          <p:nvPr>
            <p:ph type="body"/>
          </p:nvPr>
        </p:nvSpPr>
        <p:spPr>
          <a:xfrm>
            <a:off x="457200" y="3964320"/>
            <a:ext cx="401580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7" name="PlaceHolder 4"/>
          <p:cNvSpPr>
            <a:spLocks noGrp="1"/>
          </p:cNvSpPr>
          <p:nvPr>
            <p:ph type="sldNum" idx="10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‹#›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683388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0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41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264960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42" name="PlaceHolder 3"/>
          <p:cNvSpPr>
            <a:spLocks noGrp="1"/>
          </p:cNvSpPr>
          <p:nvPr>
            <p:ph type="body"/>
          </p:nvPr>
        </p:nvSpPr>
        <p:spPr>
          <a:xfrm>
            <a:off x="3239640" y="1600200"/>
            <a:ext cx="264960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43" name="PlaceHolder 4"/>
          <p:cNvSpPr>
            <a:spLocks noGrp="1"/>
          </p:cNvSpPr>
          <p:nvPr>
            <p:ph type="body"/>
          </p:nvPr>
        </p:nvSpPr>
        <p:spPr>
          <a:xfrm>
            <a:off x="6022080" y="1600200"/>
            <a:ext cx="264960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44" name="PlaceHolder 5"/>
          <p:cNvSpPr>
            <a:spLocks noGrp="1"/>
          </p:cNvSpPr>
          <p:nvPr>
            <p:ph type="body"/>
          </p:nvPr>
        </p:nvSpPr>
        <p:spPr>
          <a:xfrm>
            <a:off x="6022080" y="3964320"/>
            <a:ext cx="264960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45" name="PlaceHolder 6"/>
          <p:cNvSpPr>
            <a:spLocks noGrp="1"/>
          </p:cNvSpPr>
          <p:nvPr>
            <p:ph type="body"/>
          </p:nvPr>
        </p:nvSpPr>
        <p:spPr>
          <a:xfrm>
            <a:off x="3239640" y="3964320"/>
            <a:ext cx="264960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46" name="PlaceHolder 7"/>
          <p:cNvSpPr>
            <a:spLocks noGrp="1"/>
          </p:cNvSpPr>
          <p:nvPr>
            <p:ph type="body"/>
          </p:nvPr>
        </p:nvSpPr>
        <p:spPr>
          <a:xfrm>
            <a:off x="457200" y="3964320"/>
            <a:ext cx="264960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9" name="PlaceHolder 4"/>
          <p:cNvSpPr>
            <a:spLocks noGrp="1"/>
          </p:cNvSpPr>
          <p:nvPr>
            <p:ph type="sldNum" idx="10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‹#›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683388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0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8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4015800" cy="4525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9" name="PlaceHolder 3"/>
          <p:cNvSpPr>
            <a:spLocks noGrp="1"/>
          </p:cNvSpPr>
          <p:nvPr>
            <p:ph type="body"/>
          </p:nvPr>
        </p:nvSpPr>
        <p:spPr>
          <a:xfrm>
            <a:off x="4674240" y="1600200"/>
            <a:ext cx="4015800" cy="4525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sldNum" idx="10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‹#›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683388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0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4" name="PlaceHolder 4"/>
          <p:cNvSpPr>
            <a:spLocks noGrp="1"/>
          </p:cNvSpPr>
          <p:nvPr>
            <p:ph type="sldNum" idx="10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‹#›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PlaceHolder 1"/>
          <p:cNvSpPr>
            <a:spLocks noGrp="1"/>
          </p:cNvSpPr>
          <p:nvPr>
            <p:ph type="subTitle"/>
          </p:nvPr>
        </p:nvSpPr>
        <p:spPr>
          <a:xfrm>
            <a:off x="457200" y="274680"/>
            <a:ext cx="6833880" cy="529776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" name="PlaceHolder 4"/>
          <p:cNvSpPr>
            <a:spLocks noGrp="1"/>
          </p:cNvSpPr>
          <p:nvPr>
            <p:ph type="sldNum" idx="10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‹#›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683388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0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3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401580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24" name="PlaceHolder 3"/>
          <p:cNvSpPr>
            <a:spLocks noGrp="1"/>
          </p:cNvSpPr>
          <p:nvPr>
            <p:ph type="body"/>
          </p:nvPr>
        </p:nvSpPr>
        <p:spPr>
          <a:xfrm>
            <a:off x="457200" y="3964320"/>
            <a:ext cx="401580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25" name="PlaceHolder 4"/>
          <p:cNvSpPr>
            <a:spLocks noGrp="1"/>
          </p:cNvSpPr>
          <p:nvPr>
            <p:ph type="body"/>
          </p:nvPr>
        </p:nvSpPr>
        <p:spPr>
          <a:xfrm>
            <a:off x="4674240" y="1600200"/>
            <a:ext cx="4015800" cy="4525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6" name="PlaceHolder 4"/>
          <p:cNvSpPr>
            <a:spLocks noGrp="1"/>
          </p:cNvSpPr>
          <p:nvPr>
            <p:ph type="sldNum" idx="10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‹#›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683388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0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7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4015800" cy="4525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28" name="PlaceHolder 3"/>
          <p:cNvSpPr>
            <a:spLocks noGrp="1"/>
          </p:cNvSpPr>
          <p:nvPr>
            <p:ph type="body"/>
          </p:nvPr>
        </p:nvSpPr>
        <p:spPr>
          <a:xfrm>
            <a:off x="4674240" y="1600200"/>
            <a:ext cx="401580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29" name="PlaceHolder 4"/>
          <p:cNvSpPr>
            <a:spLocks noGrp="1"/>
          </p:cNvSpPr>
          <p:nvPr>
            <p:ph type="body"/>
          </p:nvPr>
        </p:nvSpPr>
        <p:spPr>
          <a:xfrm>
            <a:off x="4674240" y="3964320"/>
            <a:ext cx="401580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6" name="PlaceHolder 4"/>
          <p:cNvSpPr>
            <a:spLocks noGrp="1"/>
          </p:cNvSpPr>
          <p:nvPr>
            <p:ph type="sldNum" idx="10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‹#›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683388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0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1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401580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32" name="PlaceHolder 3"/>
          <p:cNvSpPr>
            <a:spLocks noGrp="1"/>
          </p:cNvSpPr>
          <p:nvPr>
            <p:ph type="body"/>
          </p:nvPr>
        </p:nvSpPr>
        <p:spPr>
          <a:xfrm>
            <a:off x="4674240" y="1600200"/>
            <a:ext cx="401580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33" name="PlaceHolder 4"/>
          <p:cNvSpPr>
            <a:spLocks noGrp="1"/>
          </p:cNvSpPr>
          <p:nvPr>
            <p:ph type="body"/>
          </p:nvPr>
        </p:nvSpPr>
        <p:spPr>
          <a:xfrm>
            <a:off x="457200" y="3964320"/>
            <a:ext cx="822924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6" name="PlaceHolder 4"/>
          <p:cNvSpPr>
            <a:spLocks noGrp="1"/>
          </p:cNvSpPr>
          <p:nvPr>
            <p:ph type="sldNum" idx="10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‹#›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4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3.jpe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slideLayout" Target="../slideLayouts/slideLayout25.xml"/><Relationship Id="rId2" Type="http://schemas.openxmlformats.org/officeDocument/2006/relationships/slideLayout" Target="../slideLayouts/slideLayout15.xml"/><Relationship Id="rId16" Type="http://schemas.openxmlformats.org/officeDocument/2006/relationships/image" Target="../media/image3.jpeg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5" Type="http://schemas.openxmlformats.org/officeDocument/2006/relationships/image" Target="../media/image2.jpeg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Relationship Id="rId14" Type="http://schemas.openxmlformats.org/officeDocument/2006/relationships/image" Target="../media/image1.jpe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3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8.xml"/><Relationship Id="rId7" Type="http://schemas.openxmlformats.org/officeDocument/2006/relationships/slideLayout" Target="../slideLayouts/slideLayout32.xml"/><Relationship Id="rId12" Type="http://schemas.openxmlformats.org/officeDocument/2006/relationships/slideLayout" Target="../slideLayouts/slideLayout37.xml"/><Relationship Id="rId2" Type="http://schemas.openxmlformats.org/officeDocument/2006/relationships/slideLayout" Target="../slideLayouts/slideLayout27.xml"/><Relationship Id="rId16" Type="http://schemas.openxmlformats.org/officeDocument/2006/relationships/image" Target="../media/image3.jpeg"/><Relationship Id="rId1" Type="http://schemas.openxmlformats.org/officeDocument/2006/relationships/slideLayout" Target="../slideLayouts/slideLayout26.xml"/><Relationship Id="rId6" Type="http://schemas.openxmlformats.org/officeDocument/2006/relationships/slideLayout" Target="../slideLayouts/slideLayout31.xml"/><Relationship Id="rId11" Type="http://schemas.openxmlformats.org/officeDocument/2006/relationships/slideLayout" Target="../slideLayouts/slideLayout36.xml"/><Relationship Id="rId5" Type="http://schemas.openxmlformats.org/officeDocument/2006/relationships/slideLayout" Target="../slideLayouts/slideLayout30.xml"/><Relationship Id="rId15" Type="http://schemas.openxmlformats.org/officeDocument/2006/relationships/image" Target="../media/image2.jpeg"/><Relationship Id="rId10" Type="http://schemas.openxmlformats.org/officeDocument/2006/relationships/slideLayout" Target="../slideLayouts/slideLayout35.xml"/><Relationship Id="rId4" Type="http://schemas.openxmlformats.org/officeDocument/2006/relationships/slideLayout" Target="../slideLayouts/slideLayout29.xml"/><Relationship Id="rId9" Type="http://schemas.openxmlformats.org/officeDocument/2006/relationships/slideLayout" Target="../slideLayouts/slideLayout34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7"/>
          <p:cNvPicPr/>
          <p:nvPr/>
        </p:nvPicPr>
        <p:blipFill>
          <a:blip r:embed="rId15"/>
          <a:stretch/>
        </p:blipFill>
        <p:spPr>
          <a:xfrm>
            <a:off x="8562960" y="6475320"/>
            <a:ext cx="364680" cy="239400"/>
          </a:xfrm>
          <a:prstGeom prst="rect">
            <a:avLst/>
          </a:prstGeom>
          <a:ln>
            <a:noFill/>
          </a:ln>
        </p:spPr>
      </p:pic>
      <p:pic>
        <p:nvPicPr>
          <p:cNvPr id="14" name="Picture 8"/>
          <p:cNvPicPr/>
          <p:nvPr/>
        </p:nvPicPr>
        <p:blipFill>
          <a:blip r:embed="rId16"/>
          <a:stretch/>
        </p:blipFill>
        <p:spPr>
          <a:xfrm>
            <a:off x="438120" y="6456240"/>
            <a:ext cx="4641480" cy="272520"/>
          </a:xfrm>
          <a:prstGeom prst="rect">
            <a:avLst/>
          </a:prstGeom>
          <a:ln>
            <a:noFill/>
          </a:ln>
        </p:spPr>
      </p:pic>
      <p:pic>
        <p:nvPicPr>
          <p:cNvPr id="2" name="Picture 6"/>
          <p:cNvPicPr/>
          <p:nvPr/>
        </p:nvPicPr>
        <p:blipFill>
          <a:blip r:embed="rId17"/>
          <a:stretch/>
        </p:blipFill>
        <p:spPr>
          <a:xfrm>
            <a:off x="7383600" y="189000"/>
            <a:ext cx="1493640" cy="869760"/>
          </a:xfrm>
          <a:prstGeom prst="rect">
            <a:avLst/>
          </a:prstGeom>
          <a:ln>
            <a:noFill/>
          </a:ln>
        </p:spPr>
      </p:pic>
      <p:sp>
        <p:nvSpPr>
          <p:cNvPr id="3" name="CustomShape 1"/>
          <p:cNvSpPr/>
          <p:nvPr/>
        </p:nvSpPr>
        <p:spPr>
          <a:xfrm>
            <a:off x="426960" y="6437160"/>
            <a:ext cx="4576320" cy="2426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en-US" sz="10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© 3GPP 2009     Mobile World Congress, Barcelona, 19</a:t>
            </a:r>
            <a:r>
              <a:rPr lang="en-US" sz="1000" b="0" strike="noStrike" spc="-1" baseline="3000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th</a:t>
            </a:r>
            <a:r>
              <a:rPr lang="en-US" sz="10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February 2009</a:t>
            </a:r>
            <a:endParaRPr lang="en-US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4" name="Picture 7"/>
          <p:cNvPicPr/>
          <p:nvPr/>
        </p:nvPicPr>
        <p:blipFill>
          <a:blip r:embed="rId15"/>
          <a:stretch/>
        </p:blipFill>
        <p:spPr>
          <a:xfrm>
            <a:off x="8562960" y="6475320"/>
            <a:ext cx="364680" cy="239400"/>
          </a:xfrm>
          <a:prstGeom prst="rect">
            <a:avLst/>
          </a:prstGeom>
          <a:ln>
            <a:noFill/>
          </a:ln>
        </p:spPr>
      </p:pic>
      <p:pic>
        <p:nvPicPr>
          <p:cNvPr id="5" name="Picture 8"/>
          <p:cNvPicPr/>
          <p:nvPr/>
        </p:nvPicPr>
        <p:blipFill>
          <a:blip r:embed="rId16"/>
          <a:stretch/>
        </p:blipFill>
        <p:spPr>
          <a:xfrm>
            <a:off x="438120" y="6456240"/>
            <a:ext cx="4641480" cy="272520"/>
          </a:xfrm>
          <a:prstGeom prst="rect">
            <a:avLst/>
          </a:prstGeom>
          <a:ln>
            <a:noFill/>
          </a:ln>
        </p:spPr>
      </p:pic>
      <p:pic>
        <p:nvPicPr>
          <p:cNvPr id="6" name="Picture 6"/>
          <p:cNvPicPr/>
          <p:nvPr/>
        </p:nvPicPr>
        <p:blipFill>
          <a:blip r:embed="rId17"/>
          <a:stretch/>
        </p:blipFill>
        <p:spPr>
          <a:xfrm>
            <a:off x="7383600" y="189000"/>
            <a:ext cx="1493640" cy="869760"/>
          </a:xfrm>
          <a:prstGeom prst="rect">
            <a:avLst/>
          </a:prstGeom>
          <a:ln>
            <a:noFill/>
          </a:ln>
        </p:spPr>
      </p:pic>
      <p:pic>
        <p:nvPicPr>
          <p:cNvPr id="7" name="Picture 13"/>
          <p:cNvPicPr/>
          <p:nvPr/>
        </p:nvPicPr>
        <p:blipFill>
          <a:blip r:embed="rId15"/>
          <a:stretch/>
        </p:blipFill>
        <p:spPr>
          <a:xfrm>
            <a:off x="8562960" y="6475320"/>
            <a:ext cx="364680" cy="239400"/>
          </a:xfrm>
          <a:prstGeom prst="rect">
            <a:avLst/>
          </a:prstGeom>
          <a:ln>
            <a:noFill/>
          </a:ln>
        </p:spPr>
      </p:pic>
      <p:sp>
        <p:nvSpPr>
          <p:cNvPr id="8" name="CustomShape 2"/>
          <p:cNvSpPr/>
          <p:nvPr/>
        </p:nvSpPr>
        <p:spPr>
          <a:xfrm>
            <a:off x="436680" y="6470640"/>
            <a:ext cx="4576320" cy="2426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en-US" sz="10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© 3GPP 2017     TSG CT status report to TSG SA #75, March 2017</a:t>
            </a:r>
            <a:endParaRPr lang="en-US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9" name="CustomShape 3"/>
          <p:cNvSpPr/>
          <p:nvPr/>
        </p:nvSpPr>
        <p:spPr>
          <a:xfrm>
            <a:off x="8574120" y="6464160"/>
            <a:ext cx="394920" cy="2217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0" name="PlaceHolder 4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240" cy="4525560"/>
          </a:xfrm>
          <a:prstGeom prst="rect">
            <a:avLst/>
          </a:prstGeom>
        </p:spPr>
        <p:txBody>
          <a:bodyPr/>
          <a:lstStyle/>
          <a:p>
            <a:pPr marL="343080" indent="-342720">
              <a:lnSpc>
                <a:spcPct val="100000"/>
              </a:lnSpc>
              <a:buBlip>
                <a:blip r:embed="rId18"/>
              </a:buBlip>
            </a:pPr>
            <a:r>
              <a:rPr lang="en-US" sz="28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Click to edit Master text styles</a:t>
            </a:r>
          </a:p>
          <a:p>
            <a:pPr marL="743040" lvl="1" indent="-285480">
              <a:lnSpc>
                <a:spcPct val="100000"/>
              </a:lnSpc>
              <a:buClr>
                <a:srgbClr val="C00000"/>
              </a:buClr>
              <a:buFont typeface="Arial"/>
              <a:buChar char="•"/>
            </a:pPr>
            <a:r>
              <a:rPr lang="en-US" sz="24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Second level</a:t>
            </a:r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1143000" lvl="2" indent="-22824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lang="en-US" sz="20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Third level</a:t>
            </a:r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1600200" lvl="3" indent="-228240">
              <a:lnSpc>
                <a:spcPct val="100000"/>
              </a:lnSpc>
              <a:buClr>
                <a:srgbClr val="000000"/>
              </a:buClr>
              <a:buFont typeface="Arial"/>
              <a:buChar char="–"/>
            </a:pPr>
            <a:r>
              <a:rPr lang="en-US" sz="18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Fourth level</a:t>
            </a:r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2057400" lvl="4" indent="-228240">
              <a:lnSpc>
                <a:spcPct val="100000"/>
              </a:lnSpc>
              <a:buClr>
                <a:srgbClr val="000000"/>
              </a:buClr>
              <a:buFont typeface="Arial"/>
              <a:buChar char="»"/>
            </a:pPr>
            <a:r>
              <a:rPr lang="en-US" sz="16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Fifth level</a:t>
            </a:r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1" name="PlaceHolder 5"/>
          <p:cNvSpPr>
            <a:spLocks noGrp="1"/>
          </p:cNvSpPr>
          <p:nvPr>
            <p:ph type="title"/>
          </p:nvPr>
        </p:nvSpPr>
        <p:spPr>
          <a:xfrm>
            <a:off x="457200" y="274680"/>
            <a:ext cx="6833880" cy="1142640"/>
          </a:xfrm>
          <a:prstGeom prst="rect">
            <a:avLst/>
          </a:prstGeom>
        </p:spPr>
        <p:txBody>
          <a:bodyPr anchor="ctr"/>
          <a:lstStyle/>
          <a:p>
            <a:pPr algn="ctr">
              <a:lnSpc>
                <a:spcPct val="100000"/>
              </a:lnSpc>
            </a:pPr>
            <a:r>
              <a:rPr lang="en-US" sz="3200" b="0" strike="noStrike" spc="-1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Click to edit Master title style</a:t>
            </a:r>
            <a:endParaRPr lang="en-US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5" name="PlaceHolder 4"/>
          <p:cNvSpPr>
            <a:spLocks noGrp="1"/>
          </p:cNvSpPr>
          <p:nvPr>
            <p:ph type="sldNum" idx="4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‹#›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92" r:id="rId13"/>
  </p:sldLayoutIdLst>
  <p:hf hdr="0" ftr="0" dt="0"/>
  <p:txStyles>
    <p:titleStyle/>
    <p:bodyStyle/>
    <p:otherStyle/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Picture 7"/>
          <p:cNvPicPr/>
          <p:nvPr/>
        </p:nvPicPr>
        <p:blipFill>
          <a:blip r:embed="rId14"/>
          <a:stretch/>
        </p:blipFill>
        <p:spPr>
          <a:xfrm>
            <a:off x="8562960" y="6475320"/>
            <a:ext cx="364680" cy="239400"/>
          </a:xfrm>
          <a:prstGeom prst="rect">
            <a:avLst/>
          </a:prstGeom>
          <a:ln>
            <a:noFill/>
          </a:ln>
        </p:spPr>
      </p:pic>
      <p:pic>
        <p:nvPicPr>
          <p:cNvPr id="50" name="Picture 8"/>
          <p:cNvPicPr/>
          <p:nvPr/>
        </p:nvPicPr>
        <p:blipFill>
          <a:blip r:embed="rId15"/>
          <a:stretch/>
        </p:blipFill>
        <p:spPr>
          <a:xfrm>
            <a:off x="438120" y="6456240"/>
            <a:ext cx="4641480" cy="272520"/>
          </a:xfrm>
          <a:prstGeom prst="rect">
            <a:avLst/>
          </a:prstGeom>
          <a:ln>
            <a:noFill/>
          </a:ln>
        </p:spPr>
      </p:pic>
      <p:pic>
        <p:nvPicPr>
          <p:cNvPr id="51" name="Picture 6"/>
          <p:cNvPicPr/>
          <p:nvPr/>
        </p:nvPicPr>
        <p:blipFill>
          <a:blip r:embed="rId16"/>
          <a:stretch/>
        </p:blipFill>
        <p:spPr>
          <a:xfrm>
            <a:off x="7383600" y="189000"/>
            <a:ext cx="1493640" cy="869760"/>
          </a:xfrm>
          <a:prstGeom prst="rect">
            <a:avLst/>
          </a:prstGeom>
          <a:ln>
            <a:noFill/>
          </a:ln>
        </p:spPr>
      </p:pic>
      <p:sp>
        <p:nvSpPr>
          <p:cNvPr id="52" name="CustomShape 1"/>
          <p:cNvSpPr/>
          <p:nvPr/>
        </p:nvSpPr>
        <p:spPr>
          <a:xfrm>
            <a:off x="426960" y="6437160"/>
            <a:ext cx="4576320" cy="2426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en-US" sz="10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© 3GPP 2009     Mobile World Congress, Barcelona, 19</a:t>
            </a:r>
            <a:r>
              <a:rPr lang="en-US" sz="1000" b="0" strike="noStrike" spc="-1" baseline="3000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th</a:t>
            </a:r>
            <a:r>
              <a:rPr lang="en-US" sz="10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February 2009</a:t>
            </a:r>
            <a:endParaRPr lang="en-US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53" name="Picture 7"/>
          <p:cNvPicPr/>
          <p:nvPr/>
        </p:nvPicPr>
        <p:blipFill>
          <a:blip r:embed="rId14"/>
          <a:stretch/>
        </p:blipFill>
        <p:spPr>
          <a:xfrm>
            <a:off x="8562960" y="6475320"/>
            <a:ext cx="364680" cy="239400"/>
          </a:xfrm>
          <a:prstGeom prst="rect">
            <a:avLst/>
          </a:prstGeom>
          <a:ln>
            <a:noFill/>
          </a:ln>
        </p:spPr>
      </p:pic>
      <p:pic>
        <p:nvPicPr>
          <p:cNvPr id="54" name="Picture 8"/>
          <p:cNvPicPr/>
          <p:nvPr/>
        </p:nvPicPr>
        <p:blipFill>
          <a:blip r:embed="rId15"/>
          <a:stretch/>
        </p:blipFill>
        <p:spPr>
          <a:xfrm>
            <a:off x="438120" y="6456240"/>
            <a:ext cx="4641480" cy="272520"/>
          </a:xfrm>
          <a:prstGeom prst="rect">
            <a:avLst/>
          </a:prstGeom>
          <a:ln>
            <a:noFill/>
          </a:ln>
        </p:spPr>
      </p:pic>
      <p:pic>
        <p:nvPicPr>
          <p:cNvPr id="55" name="Picture 6"/>
          <p:cNvPicPr/>
          <p:nvPr/>
        </p:nvPicPr>
        <p:blipFill>
          <a:blip r:embed="rId16"/>
          <a:stretch/>
        </p:blipFill>
        <p:spPr>
          <a:xfrm>
            <a:off x="7383600" y="189000"/>
            <a:ext cx="1493640" cy="869760"/>
          </a:xfrm>
          <a:prstGeom prst="rect">
            <a:avLst/>
          </a:prstGeom>
          <a:ln>
            <a:noFill/>
          </a:ln>
        </p:spPr>
      </p:pic>
      <p:pic>
        <p:nvPicPr>
          <p:cNvPr id="56" name="Picture 13"/>
          <p:cNvPicPr/>
          <p:nvPr/>
        </p:nvPicPr>
        <p:blipFill>
          <a:blip r:embed="rId14"/>
          <a:stretch/>
        </p:blipFill>
        <p:spPr>
          <a:xfrm>
            <a:off x="8562960" y="6475320"/>
            <a:ext cx="364680" cy="239400"/>
          </a:xfrm>
          <a:prstGeom prst="rect">
            <a:avLst/>
          </a:prstGeom>
          <a:ln>
            <a:noFill/>
          </a:ln>
        </p:spPr>
      </p:pic>
      <p:sp>
        <p:nvSpPr>
          <p:cNvPr id="57" name="CustomShape 2"/>
          <p:cNvSpPr/>
          <p:nvPr/>
        </p:nvSpPr>
        <p:spPr>
          <a:xfrm>
            <a:off x="436680" y="6470640"/>
            <a:ext cx="4576320" cy="2426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en-US" sz="10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© 3GPP 2017     TSG CT status report to TSG SA #75, March 2017</a:t>
            </a:r>
            <a:endParaRPr lang="en-US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58" name="CustomShape 3"/>
          <p:cNvSpPr/>
          <p:nvPr/>
        </p:nvSpPr>
        <p:spPr>
          <a:xfrm>
            <a:off x="8574120" y="6464160"/>
            <a:ext cx="394920" cy="2217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59" name="PlaceHolder 4"/>
          <p:cNvSpPr>
            <a:spLocks noGrp="1"/>
          </p:cNvSpPr>
          <p:nvPr>
            <p:ph type="sldNum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‹#›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sp>
        <p:nvSpPr>
          <p:cNvPr id="60" name="PlaceHolder 5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r>
              <a:rPr lang="en-US" sz="10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Click to edit the title text format</a:t>
            </a:r>
          </a:p>
        </p:txBody>
      </p:sp>
      <p:sp>
        <p:nvSpPr>
          <p:cNvPr id="61" name="PlaceHolder 6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/>
          <a:lstStyle/>
          <a:p>
            <a:pPr marL="432000" indent="-324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8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Click to edit the outline text format</a:t>
            </a:r>
          </a:p>
          <a:p>
            <a:pPr marL="864000" lvl="1" indent="-324000"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20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Second Outline Level</a:t>
            </a:r>
          </a:p>
          <a:p>
            <a:pPr marL="1296000" lvl="2" indent="-288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Third Outline Level</a:t>
            </a:r>
          </a:p>
          <a:p>
            <a:pPr marL="1728000" lvl="3" indent="-216000"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6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Fourth Outline Level</a:t>
            </a:r>
          </a:p>
          <a:p>
            <a:pPr marL="2160000" lvl="4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Fifth Outline Level</a:t>
            </a:r>
          </a:p>
          <a:p>
            <a:pPr marL="2592000" lvl="5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Sixth Outline Level</a:t>
            </a:r>
          </a:p>
          <a:p>
            <a:pPr marL="3024000" lvl="6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Seventh Outline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hf hdr="0" ftr="0" dt="0"/>
  <p:txStyles>
    <p:titleStyle/>
    <p:bodyStyle/>
    <p:otherStyle/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8" name="Picture 7"/>
          <p:cNvPicPr/>
          <p:nvPr/>
        </p:nvPicPr>
        <p:blipFill>
          <a:blip r:embed="rId14"/>
          <a:stretch/>
        </p:blipFill>
        <p:spPr>
          <a:xfrm>
            <a:off x="8562960" y="6475320"/>
            <a:ext cx="364680" cy="239400"/>
          </a:xfrm>
          <a:prstGeom prst="rect">
            <a:avLst/>
          </a:prstGeom>
          <a:ln>
            <a:noFill/>
          </a:ln>
        </p:spPr>
      </p:pic>
      <p:pic>
        <p:nvPicPr>
          <p:cNvPr id="99" name="Picture 8"/>
          <p:cNvPicPr/>
          <p:nvPr/>
        </p:nvPicPr>
        <p:blipFill>
          <a:blip r:embed="rId15"/>
          <a:stretch/>
        </p:blipFill>
        <p:spPr>
          <a:xfrm>
            <a:off x="438120" y="6456240"/>
            <a:ext cx="4641480" cy="272520"/>
          </a:xfrm>
          <a:prstGeom prst="rect">
            <a:avLst/>
          </a:prstGeom>
          <a:ln>
            <a:noFill/>
          </a:ln>
        </p:spPr>
      </p:pic>
      <p:pic>
        <p:nvPicPr>
          <p:cNvPr id="100" name="Picture 6"/>
          <p:cNvPicPr/>
          <p:nvPr/>
        </p:nvPicPr>
        <p:blipFill>
          <a:blip r:embed="rId16"/>
          <a:stretch/>
        </p:blipFill>
        <p:spPr>
          <a:xfrm>
            <a:off x="7383600" y="189000"/>
            <a:ext cx="1493640" cy="869760"/>
          </a:xfrm>
          <a:prstGeom prst="rect">
            <a:avLst/>
          </a:prstGeom>
          <a:ln>
            <a:noFill/>
          </a:ln>
        </p:spPr>
      </p:pic>
      <p:sp>
        <p:nvSpPr>
          <p:cNvPr id="101" name="CustomShape 1"/>
          <p:cNvSpPr/>
          <p:nvPr/>
        </p:nvSpPr>
        <p:spPr>
          <a:xfrm>
            <a:off x="426960" y="6437160"/>
            <a:ext cx="4576320" cy="2426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en-US" sz="10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© 3GPP 2009     Mobile World Congress, Barcelona, 19</a:t>
            </a:r>
            <a:r>
              <a:rPr lang="en-US" sz="1000" b="0" strike="noStrike" spc="-1" baseline="3000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th</a:t>
            </a:r>
            <a:r>
              <a:rPr lang="en-US" sz="10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February 2009</a:t>
            </a:r>
            <a:endParaRPr lang="en-US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102" name="Picture 7"/>
          <p:cNvPicPr/>
          <p:nvPr/>
        </p:nvPicPr>
        <p:blipFill>
          <a:blip r:embed="rId14"/>
          <a:stretch/>
        </p:blipFill>
        <p:spPr>
          <a:xfrm>
            <a:off x="8562960" y="6475320"/>
            <a:ext cx="364680" cy="239400"/>
          </a:xfrm>
          <a:prstGeom prst="rect">
            <a:avLst/>
          </a:prstGeom>
          <a:ln>
            <a:noFill/>
          </a:ln>
        </p:spPr>
      </p:pic>
      <p:pic>
        <p:nvPicPr>
          <p:cNvPr id="103" name="Picture 8"/>
          <p:cNvPicPr/>
          <p:nvPr/>
        </p:nvPicPr>
        <p:blipFill>
          <a:blip r:embed="rId15"/>
          <a:stretch/>
        </p:blipFill>
        <p:spPr>
          <a:xfrm>
            <a:off x="438120" y="6456240"/>
            <a:ext cx="4641480" cy="272520"/>
          </a:xfrm>
          <a:prstGeom prst="rect">
            <a:avLst/>
          </a:prstGeom>
          <a:ln>
            <a:noFill/>
          </a:ln>
        </p:spPr>
      </p:pic>
      <p:pic>
        <p:nvPicPr>
          <p:cNvPr id="104" name="Picture 6"/>
          <p:cNvPicPr/>
          <p:nvPr/>
        </p:nvPicPr>
        <p:blipFill>
          <a:blip r:embed="rId16"/>
          <a:stretch/>
        </p:blipFill>
        <p:spPr>
          <a:xfrm>
            <a:off x="7383600" y="189000"/>
            <a:ext cx="1493640" cy="869760"/>
          </a:xfrm>
          <a:prstGeom prst="rect">
            <a:avLst/>
          </a:prstGeom>
          <a:ln>
            <a:noFill/>
          </a:ln>
        </p:spPr>
      </p:pic>
      <p:pic>
        <p:nvPicPr>
          <p:cNvPr id="105" name="Picture 13"/>
          <p:cNvPicPr/>
          <p:nvPr/>
        </p:nvPicPr>
        <p:blipFill>
          <a:blip r:embed="rId14"/>
          <a:stretch/>
        </p:blipFill>
        <p:spPr>
          <a:xfrm>
            <a:off x="8562960" y="6475320"/>
            <a:ext cx="364680" cy="239400"/>
          </a:xfrm>
          <a:prstGeom prst="rect">
            <a:avLst/>
          </a:prstGeom>
          <a:ln>
            <a:noFill/>
          </a:ln>
        </p:spPr>
      </p:pic>
      <p:sp>
        <p:nvSpPr>
          <p:cNvPr id="106" name="CustomShape 2"/>
          <p:cNvSpPr/>
          <p:nvPr/>
        </p:nvSpPr>
        <p:spPr>
          <a:xfrm>
            <a:off x="436680" y="6470640"/>
            <a:ext cx="4576320" cy="2426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en-US" sz="10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© 3GPP 2017     TSG CT status report to TSG SA #75, March 2017</a:t>
            </a:r>
            <a:endParaRPr lang="en-US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07" name="CustomShape 3"/>
          <p:cNvSpPr/>
          <p:nvPr/>
        </p:nvSpPr>
        <p:spPr>
          <a:xfrm>
            <a:off x="8574120" y="6464160"/>
            <a:ext cx="394920" cy="2217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08" name="PlaceHolder 4"/>
          <p:cNvSpPr>
            <a:spLocks noGrp="1"/>
          </p:cNvSpPr>
          <p:nvPr>
            <p:ph type="title"/>
          </p:nvPr>
        </p:nvSpPr>
        <p:spPr>
          <a:xfrm>
            <a:off x="457200" y="274680"/>
            <a:ext cx="6833880" cy="1142640"/>
          </a:xfrm>
          <a:prstGeom prst="rect">
            <a:avLst/>
          </a:prstGeom>
        </p:spPr>
        <p:txBody>
          <a:bodyPr anchor="ctr"/>
          <a:lstStyle/>
          <a:p>
            <a:pPr algn="ctr">
              <a:lnSpc>
                <a:spcPct val="100000"/>
              </a:lnSpc>
            </a:pPr>
            <a:r>
              <a:rPr lang="en-US" sz="3200" b="0" strike="noStrike" spc="-1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Click to edit Master title style</a:t>
            </a:r>
            <a:endParaRPr lang="en-US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09" name="PlaceHolder 5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240" cy="4525560"/>
          </a:xfrm>
          <a:prstGeom prst="rect">
            <a:avLst/>
          </a:prstGeom>
        </p:spPr>
        <p:txBody>
          <a:bodyPr lIns="90000" tIns="45000" rIns="90000" bIns="45000"/>
          <a:lstStyle/>
          <a:p>
            <a:pPr marL="432000" indent="-324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0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Click to edit the outline text format</a:t>
            </a:r>
          </a:p>
          <a:p>
            <a:pPr marL="864000" lvl="1" indent="-324000"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0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Second Outline Level</a:t>
            </a:r>
          </a:p>
          <a:p>
            <a:pPr marL="1296000" lvl="2" indent="-288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0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Third Outline Level</a:t>
            </a:r>
          </a:p>
          <a:p>
            <a:pPr marL="1728000" lvl="3" indent="-216000"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0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Fourth Outline Level</a:t>
            </a:r>
          </a:p>
          <a:p>
            <a:pPr marL="2160000" lvl="4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0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Fifth Outline Level</a:t>
            </a:r>
          </a:p>
          <a:p>
            <a:pPr marL="2592000" lvl="5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0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Sixth Outline Level</a:t>
            </a:r>
          </a:p>
          <a:p>
            <a:pPr marL="3024000" lvl="6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0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Seventh Outline Level</a:t>
            </a:r>
          </a:p>
        </p:txBody>
      </p:sp>
      <p:sp>
        <p:nvSpPr>
          <p:cNvPr id="110" name="PlaceHolder 6"/>
          <p:cNvSpPr>
            <a:spLocks noGrp="1"/>
          </p:cNvSpPr>
          <p:nvPr>
            <p:ph type="sldNum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9B8B3B91-CF38-4D8A-AE32-8D43408B819F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‹#›</a:t>
            </a:fld>
            <a:endParaRPr lang="en-US" sz="1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  <p:sldLayoutId id="2147483686" r:id="rId12"/>
  </p:sldLayoutIdLst>
  <p:hf hdr="0" ftr="0" dt="0"/>
  <p:txStyles>
    <p:titleStyle/>
    <p:bodyStyle/>
    <p:otherStyle/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tsg_ct/TSG_CT/TSGC_77_Sapporo/Docs/CP-172030.zip" TargetMode="External"/><Relationship Id="rId2" Type="http://schemas.openxmlformats.org/officeDocument/2006/relationships/hyperlink" Target="http://www.3gpp.org/ftp/tsg_ct/TSG_CT/TSGC_77_Sapporo/Docs/CP-172028.zip" TargetMode="External"/><Relationship Id="rId1" Type="http://schemas.openxmlformats.org/officeDocument/2006/relationships/slideLayout" Target="../slideLayouts/slideLayout2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mailto:ulrich.wiehe@nokia.com" TargetMode="External"/><Relationship Id="rId2" Type="http://schemas.openxmlformats.org/officeDocument/2006/relationships/slideLayout" Target="../slideLayouts/slideLayout26.xml"/><Relationship Id="rId1" Type="http://schemas.openxmlformats.org/officeDocument/2006/relationships/themeOverride" Target="../theme/themeOverride1.xml"/><Relationship Id="rId5" Type="http://schemas.openxmlformats.org/officeDocument/2006/relationships/hyperlink" Target="mailto:Julien.bournelle@orange.com" TargetMode="External"/><Relationship Id="rId4" Type="http://schemas.openxmlformats.org/officeDocument/2006/relationships/hyperlink" Target="mailto:bruno.landais@nokia.com" TargetMode="Externa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6.xml"/><Relationship Id="rId1" Type="http://schemas.openxmlformats.org/officeDocument/2006/relationships/themeOverride" Target="../theme/themeOverride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mailto:Thomas.Belling@nokia.com" TargetMode="External"/><Relationship Id="rId2" Type="http://schemas.openxmlformats.org/officeDocument/2006/relationships/slideLayout" Target="../slideLayouts/slideLayout26.xml"/><Relationship Id="rId1" Type="http://schemas.openxmlformats.org/officeDocument/2006/relationships/themeOverride" Target="../theme/themeOverride3.xml"/><Relationship Id="rId4" Type="http://schemas.openxmlformats.org/officeDocument/2006/relationships/hyperlink" Target="mailto:zhou.xiaoyun@zte.com.cn" TargetMode="Externa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mailto:Thomas.Belling@nokia.com" TargetMode="External"/><Relationship Id="rId2" Type="http://schemas.openxmlformats.org/officeDocument/2006/relationships/slideLayout" Target="../slideLayouts/slideLayout26.xml"/><Relationship Id="rId1" Type="http://schemas.openxmlformats.org/officeDocument/2006/relationships/themeOverride" Target="../theme/themeOverride4.xml"/><Relationship Id="rId5" Type="http://schemas.openxmlformats.org/officeDocument/2006/relationships/hyperlink" Target="mailto:zhou.xiaoyun@zte.com.cn" TargetMode="External"/><Relationship Id="rId4" Type="http://schemas.openxmlformats.org/officeDocument/2006/relationships/hyperlink" Target="mailto:wenliang.xu@ericsson.com" TargetMode="Externa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6.xml"/><Relationship Id="rId1" Type="http://schemas.openxmlformats.org/officeDocument/2006/relationships/themeOverride" Target="../theme/themeOverride5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portal.3gpp.org/ngppapp/CreateTdoc.aspx?mode=view&amp;contributionId=797122" TargetMode="External"/><Relationship Id="rId2" Type="http://schemas.openxmlformats.org/officeDocument/2006/relationships/hyperlink" Target="http://www.3gpp.org/ftp/tsg_ct/TSG_CT/TSGC_77_Sapporo/Docs/CP-172033.zip" TargetMode="External"/><Relationship Id="rId1" Type="http://schemas.openxmlformats.org/officeDocument/2006/relationships/slideLayout" Target="../slideLayouts/slideLayout26.xml"/><Relationship Id="rId6" Type="http://schemas.openxmlformats.org/officeDocument/2006/relationships/hyperlink" Target="http://portal.3gpp.org/ngppapp/CreateTdoc.aspx?mode=view&amp;contributionId=753525" TargetMode="External"/><Relationship Id="rId5" Type="http://schemas.openxmlformats.org/officeDocument/2006/relationships/hyperlink" Target="http://portal.3gpp.org/ngppapp/CreateTdoc.aspx?mode=view&amp;contributionId=799222" TargetMode="External"/><Relationship Id="rId4" Type="http://schemas.openxmlformats.org/officeDocument/2006/relationships/hyperlink" Target="http://portal.3gpp.org/ngppapp/CreateTdoc.aspx?mode=view&amp;contributionId=797124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CustomShape 1"/>
          <p:cNvSpPr/>
          <p:nvPr/>
        </p:nvSpPr>
        <p:spPr>
          <a:xfrm>
            <a:off x="1101600" y="185760"/>
            <a:ext cx="5569920" cy="7002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/>
          <a:lstStyle/>
          <a:p>
            <a:pPr>
              <a:lnSpc>
                <a:spcPct val="100000"/>
              </a:lnSpc>
            </a:pPr>
            <a:r>
              <a:rPr lang="en-US" sz="20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3GPP TSG SA Meeting #77	                  </a:t>
            </a:r>
            <a:r>
              <a:rPr lang="en-US" sz="2000" b="0" strike="noStrike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SP-170770</a:t>
            </a:r>
            <a:r>
              <a:rPr lang="en-US" sz="20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		</a:t>
            </a:r>
            <a:endParaRPr lang="en-US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en-US" sz="20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Sapporo, Japan</a:t>
            </a:r>
            <a:r>
              <a:rPr lang="en-US" sz="20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; </a:t>
            </a:r>
            <a:r>
              <a:rPr lang="en-US" sz="2000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14</a:t>
            </a:r>
            <a:r>
              <a:rPr lang="en-US" sz="2000" b="0" strike="noStrike" spc="-1" baseline="30000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th</a:t>
            </a:r>
            <a:r>
              <a:rPr lang="en-US" sz="2000" b="0" strike="noStrike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 </a:t>
            </a:r>
            <a:r>
              <a:rPr lang="en-US" sz="20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– </a:t>
            </a:r>
            <a:r>
              <a:rPr lang="en-US" sz="2000" b="0" strike="noStrike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16</a:t>
            </a:r>
            <a:r>
              <a:rPr lang="en-US" sz="2000" b="0" strike="noStrike" spc="-1" baseline="30000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th</a:t>
            </a:r>
            <a:r>
              <a:rPr lang="en-US" sz="2000" b="0" strike="noStrike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 </a:t>
            </a:r>
            <a:r>
              <a:rPr lang="en-US" sz="20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September 2017</a:t>
            </a:r>
            <a:endParaRPr lang="en-US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153" name="Picture 6"/>
          <p:cNvPicPr/>
          <p:nvPr/>
        </p:nvPicPr>
        <p:blipFill>
          <a:blip r:embed="rId2">
            <a:lum bright="70000" contrast="-70000"/>
          </a:blip>
          <a:stretch/>
        </p:blipFill>
        <p:spPr>
          <a:xfrm>
            <a:off x="762120" y="1514520"/>
            <a:ext cx="7619760" cy="4438440"/>
          </a:xfrm>
          <a:prstGeom prst="rect">
            <a:avLst/>
          </a:prstGeom>
          <a:ln>
            <a:noFill/>
          </a:ln>
        </p:spPr>
      </p:pic>
      <p:sp>
        <p:nvSpPr>
          <p:cNvPr id="154" name="CustomShape 2"/>
          <p:cNvSpPr/>
          <p:nvPr/>
        </p:nvSpPr>
        <p:spPr>
          <a:xfrm>
            <a:off x="725400" y="1411200"/>
            <a:ext cx="7813440" cy="41000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/>
          <a:lstStyle/>
          <a:p>
            <a:pPr algn="ctr">
              <a:lnSpc>
                <a:spcPct val="100000"/>
              </a:lnSpc>
            </a:pPr>
            <a:r>
              <a:rPr lang="en-US" sz="3200" b="0" strike="noStrike" spc="-1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
</a:t>
            </a:r>
            <a:r>
              <a:rPr lang="en-US" sz="2800" b="0" strike="noStrike" spc="-1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
</a:t>
            </a:r>
            <a:endParaRPr lang="en-US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55" name="CustomShape 3"/>
          <p:cNvSpPr/>
          <p:nvPr/>
        </p:nvSpPr>
        <p:spPr>
          <a:xfrm>
            <a:off x="1049400" y="3790800"/>
            <a:ext cx="7135560" cy="17521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ctr">
              <a:lnSpc>
                <a:spcPct val="90000"/>
              </a:lnSpc>
            </a:pPr>
            <a:r>
              <a:rPr lang="en-US" sz="24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TSG CT Chairman</a:t>
            </a:r>
            <a:endParaRPr lang="en-US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90000"/>
              </a:lnSpc>
            </a:pPr>
            <a:r>
              <a:rPr lang="en-US" sz="24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Georg Mayer (Huawei) </a:t>
            </a:r>
            <a:endParaRPr lang="en-US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56" name="CustomShape 4"/>
          <p:cNvSpPr/>
          <p:nvPr/>
        </p:nvSpPr>
        <p:spPr>
          <a:xfrm>
            <a:off x="1863000" y="2011320"/>
            <a:ext cx="5147640" cy="13093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/>
          <a:lstStyle/>
          <a:p>
            <a:pPr algn="ctr">
              <a:lnSpc>
                <a:spcPct val="100000"/>
              </a:lnSpc>
            </a:pPr>
            <a:r>
              <a:rPr lang="en-US" sz="4000" b="0" strike="noStrike" spc="-1" dirty="0">
                <a:solidFill>
                  <a:srgbClr val="FF33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TSG CT status report 
to TSG SA77</a:t>
            </a:r>
            <a:endParaRPr lang="en-US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7" name="PlaceHolder 4"/>
          <p:cNvSpPr>
            <a:spLocks noGrp="1"/>
          </p:cNvSpPr>
          <p:nvPr>
            <p:ph type="sldNum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1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" name="TextShape 1"/>
          <p:cNvSpPr txBox="1"/>
          <p:nvPr/>
        </p:nvSpPr>
        <p:spPr>
          <a:xfrm>
            <a:off x="457200" y="274680"/>
            <a:ext cx="6833880" cy="114264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pPr algn="ctr">
              <a:lnSpc>
                <a:spcPct val="100000"/>
              </a:lnSpc>
            </a:pPr>
            <a:r>
              <a:rPr lang="en-US" sz="3200" b="0" strike="noStrike" spc="-1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Approved New Rel-15 WIs / SIs</a:t>
            </a:r>
            <a:endParaRPr lang="en-US" sz="10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27" name="CustomShape 2"/>
          <p:cNvSpPr/>
          <p:nvPr/>
        </p:nvSpPr>
        <p:spPr>
          <a:xfrm>
            <a:off x="2048040" y="1924200"/>
            <a:ext cx="4760640" cy="3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28" name="CustomShape 3"/>
          <p:cNvSpPr/>
          <p:nvPr/>
        </p:nvSpPr>
        <p:spPr>
          <a:xfrm>
            <a:off x="0" y="2498760"/>
            <a:ext cx="9143640" cy="3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29" name="CustomShape 4"/>
          <p:cNvSpPr/>
          <p:nvPr/>
        </p:nvSpPr>
        <p:spPr>
          <a:xfrm>
            <a:off x="0" y="2695680"/>
            <a:ext cx="9143640" cy="3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30" name="CustomShape 5"/>
          <p:cNvSpPr/>
          <p:nvPr/>
        </p:nvSpPr>
        <p:spPr>
          <a:xfrm>
            <a:off x="-49320" y="2940120"/>
            <a:ext cx="9143640" cy="3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31" name="CustomShape 6"/>
          <p:cNvSpPr/>
          <p:nvPr/>
        </p:nvSpPr>
        <p:spPr>
          <a:xfrm>
            <a:off x="0" y="2940120"/>
            <a:ext cx="9143640" cy="3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32" name="CustomShape 7"/>
          <p:cNvSpPr/>
          <p:nvPr/>
        </p:nvSpPr>
        <p:spPr>
          <a:xfrm>
            <a:off x="-49320" y="1962000"/>
            <a:ext cx="9143640" cy="3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33" name="CustomShape 8"/>
          <p:cNvSpPr/>
          <p:nvPr/>
        </p:nvSpPr>
        <p:spPr>
          <a:xfrm>
            <a:off x="0" y="2573280"/>
            <a:ext cx="9143640" cy="3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34" name="CustomShape 9"/>
          <p:cNvSpPr/>
          <p:nvPr/>
        </p:nvSpPr>
        <p:spPr>
          <a:xfrm>
            <a:off x="457200" y="1600200"/>
            <a:ext cx="7587720" cy="4568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2" name="PlaceHolder 4"/>
          <p:cNvSpPr>
            <a:spLocks noGrp="1"/>
          </p:cNvSpPr>
          <p:nvPr>
            <p:ph type="sldNum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10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graphicFrame>
        <p:nvGraphicFramePr>
          <p:cNvPr id="14" name="Content Placeholder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32853483"/>
              </p:ext>
            </p:extLst>
          </p:nvPr>
        </p:nvGraphicFramePr>
        <p:xfrm>
          <a:off x="349250" y="1357313"/>
          <a:ext cx="8570913" cy="255428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92897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537695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029538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35448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3588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TDOC</a:t>
                      </a:r>
                    </a:p>
                  </a:txBody>
                  <a:tcPr marL="36812" marR="3681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TITLE</a:t>
                      </a:r>
                    </a:p>
                  </a:txBody>
                  <a:tcPr marL="36812" marR="3681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WG</a:t>
                      </a:r>
                    </a:p>
                  </a:txBody>
                  <a:tcPr marL="36812" marR="36812" marT="0" marB="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New</a:t>
                      </a:r>
                      <a:r>
                        <a:rPr lang="en-GB" sz="1100" baseline="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Specs</a:t>
                      </a:r>
                      <a:endParaRPr lang="en-GB" sz="11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11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6812" marR="36812" marT="0" marB="0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9093"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2"/>
                        </a:rPr>
                        <a:t>CP-172028</a:t>
                      </a:r>
                      <a:endParaRPr lang="en-GB" sz="12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New WID on CT aspects of unlicensed spectrum offloading system enhancements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CT4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</a:t>
                      </a:r>
                    </a:p>
                  </a:txBody>
                  <a:tcPr marL="36812" marR="36812" marT="0" marB="0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9093"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CP-172145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New WID on Protocol enhancements for Mission Critical Services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</a:t>
                      </a:r>
                    </a:p>
                  </a:txBody>
                  <a:tcPr marL="36812" marR="36812" marT="0" marB="0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39093"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3"/>
                        </a:rPr>
                        <a:t>CP-172030</a:t>
                      </a:r>
                      <a:endParaRPr lang="en-GB" sz="12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New WID on enhancement for Mission Critical Push-to-Talk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</a:t>
                      </a:r>
                    </a:p>
                  </a:txBody>
                  <a:tcPr marL="36812" marR="36812" marT="0" marB="0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439093"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CP-172146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New WID on enhancement for Mission Critical Data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</a:t>
                      </a:r>
                    </a:p>
                  </a:txBody>
                  <a:tcPr marL="36812" marR="36812" marT="0" marB="0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439093"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CP-172147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New work item on Enhancements to Mission Critical Video – CT aspects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</a:t>
                      </a:r>
                    </a:p>
                  </a:txBody>
                  <a:tcPr marL="36812" marR="36812" marT="0" marB="0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" name="TextShape 1"/>
          <p:cNvSpPr txBox="1"/>
          <p:nvPr/>
        </p:nvSpPr>
        <p:spPr>
          <a:xfrm>
            <a:off x="457200" y="274680"/>
            <a:ext cx="6833880" cy="114264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pPr algn="ctr">
              <a:lnSpc>
                <a:spcPct val="100000"/>
              </a:lnSpc>
            </a:pPr>
            <a:r>
              <a:rPr lang="en-US" sz="3200" b="0" strike="noStrike" spc="-1" dirty="0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Rel-15 </a:t>
            </a:r>
            <a:r>
              <a:rPr lang="en-US" sz="3200" spc="-1" dirty="0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TR</a:t>
            </a:r>
            <a:r>
              <a:rPr lang="en-US" sz="3200" b="0" strike="noStrike" spc="-1" dirty="0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for Information</a:t>
            </a:r>
            <a:endParaRPr lang="en-US" sz="10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46" name="CustomShape 2"/>
          <p:cNvSpPr/>
          <p:nvPr/>
        </p:nvSpPr>
        <p:spPr>
          <a:xfrm>
            <a:off x="2048040" y="1924200"/>
            <a:ext cx="4760640" cy="3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47" name="CustomShape 3"/>
          <p:cNvSpPr/>
          <p:nvPr/>
        </p:nvSpPr>
        <p:spPr>
          <a:xfrm>
            <a:off x="0" y="2498760"/>
            <a:ext cx="9143640" cy="3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48" name="CustomShape 4"/>
          <p:cNvSpPr/>
          <p:nvPr/>
        </p:nvSpPr>
        <p:spPr>
          <a:xfrm>
            <a:off x="0" y="2695680"/>
            <a:ext cx="9143640" cy="3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49" name="CustomShape 5"/>
          <p:cNvSpPr/>
          <p:nvPr/>
        </p:nvSpPr>
        <p:spPr>
          <a:xfrm>
            <a:off x="-49320" y="2940120"/>
            <a:ext cx="9143640" cy="3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50" name="CustomShape 6"/>
          <p:cNvSpPr/>
          <p:nvPr/>
        </p:nvSpPr>
        <p:spPr>
          <a:xfrm>
            <a:off x="0" y="2940120"/>
            <a:ext cx="9143640" cy="3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51" name="CustomShape 7"/>
          <p:cNvSpPr/>
          <p:nvPr/>
        </p:nvSpPr>
        <p:spPr>
          <a:xfrm>
            <a:off x="-49320" y="1962000"/>
            <a:ext cx="9143640" cy="3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52" name="CustomShape 8"/>
          <p:cNvSpPr/>
          <p:nvPr/>
        </p:nvSpPr>
        <p:spPr>
          <a:xfrm>
            <a:off x="0" y="2573280"/>
            <a:ext cx="9143640" cy="3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graphicFrame>
        <p:nvGraphicFramePr>
          <p:cNvPr id="253" name="Table 9"/>
          <p:cNvGraphicFramePr/>
          <p:nvPr>
            <p:extLst>
              <p:ext uri="{D42A27DB-BD31-4B8C-83A1-F6EECF244321}">
                <p14:modId xmlns:p14="http://schemas.microsoft.com/office/powerpoint/2010/main" val="1034654517"/>
              </p:ext>
            </p:extLst>
          </p:nvPr>
        </p:nvGraphicFramePr>
        <p:xfrm>
          <a:off x="305820" y="2043804"/>
          <a:ext cx="8449920" cy="1792632"/>
        </p:xfrm>
        <a:graphic>
          <a:graphicData uri="http://schemas.openxmlformats.org/drawingml/2006/table">
            <a:tbl>
              <a:tblPr/>
              <a:tblGrid>
                <a:gridCol w="106992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619380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8620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4014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400" b="1" strike="noStrike" spc="-1" dirty="0">
                          <a:solidFill>
                            <a:srgbClr val="FFFFFF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  <a:ea typeface="Calibri"/>
                        </a:rPr>
                        <a:t>TDOC</a:t>
                      </a:r>
                      <a:endParaRPr lang="en-US" sz="1600" b="0" strike="noStrike" spc="-1" dirty="0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36720" marR="3672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400" b="1" strike="noStrike" spc="-1">
                          <a:solidFill>
                            <a:srgbClr val="FFFFFF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  <a:ea typeface="Calibri"/>
                        </a:rPr>
                        <a:t>TITLE</a:t>
                      </a:r>
                      <a:endParaRPr lang="en-US" sz="1600" b="0" strike="noStrike" spc="-1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36720" marR="3672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400" b="1" strike="noStrike" spc="-1">
                          <a:solidFill>
                            <a:srgbClr val="FFFFFF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  <a:ea typeface="Calibri"/>
                        </a:rPr>
                        <a:t>WG</a:t>
                      </a:r>
                      <a:endParaRPr lang="en-US" sz="1600" b="0" strike="noStrike" spc="-1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36720" marR="3672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41824"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CP-172011</a:t>
                      </a:r>
                    </a:p>
                  </a:txBody>
                  <a:tcPr marL="0" marR="0" marT="0" marB="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>
                          <a:effectLst/>
                          <a:latin typeface="Arial" panose="020B0604020202020204" pitchFamily="34" charset="0"/>
                        </a:rPr>
                        <a:t>3GPP TR 29.891 v1.0.0 on 5G System – Phase 1; CT WG4 Aspects</a:t>
                      </a:r>
                    </a:p>
                  </a:txBody>
                  <a:tcPr marL="0" marR="0" marT="0" marB="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CT4</a:t>
                      </a:r>
                    </a:p>
                  </a:txBody>
                  <a:tcPr marL="0" marR="0" marT="0" marB="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41824"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CP-172035</a:t>
                      </a:r>
                    </a:p>
                  </a:txBody>
                  <a:tcPr marL="0" marR="0" marT="0" marB="0">
                    <a:lnL w="12240">
                      <a:solidFill>
                        <a:srgbClr val="FFFFFF"/>
                      </a:solidFill>
                    </a:lnL>
                    <a:lnR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>
                          <a:effectLst/>
                          <a:latin typeface="Arial" panose="020B0604020202020204" pitchFamily="34" charset="0"/>
                        </a:rPr>
                        <a:t>3GPP TR 24.890 v1.0.0 on 5G System – Phase 1; CT WG1 Aspects</a:t>
                      </a:r>
                    </a:p>
                  </a:txBody>
                  <a:tcPr marL="0" marR="0" marT="0" marB="0">
                    <a:lnL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>
                    <a:lnL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240">
                      <a:solidFill>
                        <a:srgbClr val="FFFFFF"/>
                      </a:solidFill>
                    </a:lnR>
                    <a:lnT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41824"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CP-172069</a:t>
                      </a:r>
                      <a:endParaRPr lang="en-GB" sz="1400" b="0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2240">
                      <a:solidFill>
                        <a:srgbClr val="FFFFFF"/>
                      </a:solidFill>
                    </a:lnL>
                    <a:lnR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>
                          <a:effectLst/>
                          <a:latin typeface="Arial" panose="020B0604020202020204" pitchFamily="34" charset="0"/>
                        </a:rPr>
                        <a:t>TR 31.890 – Study on CT6 aspects on 5G System - Phase 1</a:t>
                      </a:r>
                    </a:p>
                  </a:txBody>
                  <a:tcPr marL="0" marR="0" marT="0" marB="0">
                    <a:lnL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>
                          <a:effectLst/>
                          <a:latin typeface="Arial" panose="020B0604020202020204" pitchFamily="34" charset="0"/>
                        </a:rPr>
                        <a:t>CT6</a:t>
                      </a:r>
                    </a:p>
                  </a:txBody>
                  <a:tcPr marL="0" marR="0" marT="0" marB="0">
                    <a:lnL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240">
                      <a:solidFill>
                        <a:srgbClr val="FFFFFF"/>
                      </a:solidFill>
                    </a:lnR>
                    <a:lnT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41824"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CP-172125</a:t>
                      </a:r>
                    </a:p>
                  </a:txBody>
                  <a:tcPr marL="0" marR="0" marT="0" marB="0">
                    <a:lnL w="12240">
                      <a:solidFill>
                        <a:srgbClr val="FFFFFF"/>
                      </a:solidFill>
                    </a:lnL>
                    <a:lnR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>
                          <a:effectLst/>
                          <a:latin typeface="Arial" panose="020B0604020202020204" pitchFamily="34" charset="0"/>
                        </a:rPr>
                        <a:t>Presentation sheet for 3GPP TS 29.890 v1.0.1 on CT WG3 aspects of 5G System Phase 1 for Information</a:t>
                      </a:r>
                    </a:p>
                  </a:txBody>
                  <a:tcPr marL="0" marR="0" marT="0" marB="0">
                    <a:lnL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>
                          <a:effectLst/>
                          <a:latin typeface="Arial" panose="020B0604020202020204" pitchFamily="34" charset="0"/>
                        </a:rPr>
                        <a:t>CT3</a:t>
                      </a:r>
                    </a:p>
                  </a:txBody>
                  <a:tcPr marL="0" marR="0" marT="0" marB="0">
                    <a:lnL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240">
                      <a:solidFill>
                        <a:srgbClr val="FFFFFF"/>
                      </a:solidFill>
                    </a:lnR>
                    <a:lnT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11" name="PlaceHolder 4"/>
          <p:cNvSpPr>
            <a:spLocks noGrp="1"/>
          </p:cNvSpPr>
          <p:nvPr>
            <p:ph type="sldNum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11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4" name="CustomShape 1"/>
          <p:cNvSpPr/>
          <p:nvPr/>
        </p:nvSpPr>
        <p:spPr>
          <a:xfrm>
            <a:off x="227160" y="0"/>
            <a:ext cx="7832520" cy="11426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/>
          <a:lstStyle/>
          <a:p>
            <a:pPr>
              <a:lnSpc>
                <a:spcPct val="100000"/>
              </a:lnSpc>
            </a:pPr>
            <a:r>
              <a:rPr lang="en-US" sz="3200" b="0" strike="noStrike" spc="-1" dirty="0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CRs for conditional approval (CT1) 1/3</a:t>
            </a:r>
            <a:endParaRPr lang="en-US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55" name="CustomShape 2"/>
          <p:cNvSpPr/>
          <p:nvPr/>
        </p:nvSpPr>
        <p:spPr>
          <a:xfrm>
            <a:off x="0" y="-576360"/>
            <a:ext cx="9143640" cy="3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56" name="CustomShape 3"/>
          <p:cNvSpPr/>
          <p:nvPr/>
        </p:nvSpPr>
        <p:spPr>
          <a:xfrm>
            <a:off x="0" y="-576360"/>
            <a:ext cx="4142880" cy="3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57" name="CustomShape 4"/>
          <p:cNvSpPr/>
          <p:nvPr/>
        </p:nvSpPr>
        <p:spPr>
          <a:xfrm>
            <a:off x="0" y="7434360"/>
            <a:ext cx="9143640" cy="3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58" name="CustomShape 5"/>
          <p:cNvSpPr/>
          <p:nvPr/>
        </p:nvSpPr>
        <p:spPr>
          <a:xfrm>
            <a:off x="1147680" y="-576360"/>
            <a:ext cx="4142880" cy="3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59" name="CustomShape 6"/>
          <p:cNvSpPr/>
          <p:nvPr/>
        </p:nvSpPr>
        <p:spPr>
          <a:xfrm>
            <a:off x="1147680" y="-576360"/>
            <a:ext cx="4142880" cy="3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9" name="PlaceHolder 4"/>
          <p:cNvSpPr>
            <a:spLocks noGrp="1"/>
          </p:cNvSpPr>
          <p:nvPr>
            <p:ph type="sldNum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12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graphicFrame>
        <p:nvGraphicFramePr>
          <p:cNvPr id="11" name="Table 10"/>
          <p:cNvGraphicFramePr>
            <a:graphicFrameLocks noGrp="1"/>
          </p:cNvGraphicFramePr>
          <p:nvPr/>
        </p:nvGraphicFramePr>
        <p:xfrm>
          <a:off x="650875" y="1487488"/>
          <a:ext cx="7958138" cy="3900487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30062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170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35824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382265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467296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GB" altLang="ko-KR" sz="1400" b="1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Tdoc</a:t>
                      </a:r>
                      <a:endParaRPr lang="en-GB" altLang="ko-KR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1444" marR="91444" marT="45686" marB="45686" anchor="ctr" horzOverflow="overflow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j-lt"/>
                          <a:ea typeface="Batang" pitchFamily="18" charset="-127"/>
                        </a:rPr>
                        <a:t>Title</a:t>
                      </a:r>
                      <a:endParaRPr kumimoji="0" lang="en-GB" altLang="ko-KR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Gulim" pitchFamily="34" charset="-127"/>
                      </a:endParaRPr>
                    </a:p>
                  </a:txBody>
                  <a:tcPr marL="91444" marR="91444" marT="45686" marB="45686" anchor="ctr" horzOverflow="overflow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j-lt"/>
                          <a:ea typeface="Batang" pitchFamily="18" charset="-127"/>
                        </a:rPr>
                        <a:t>Spec</a:t>
                      </a:r>
                      <a:endParaRPr kumimoji="0" lang="en-GB" altLang="ko-KR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Gulim" pitchFamily="34" charset="-127"/>
                      </a:endParaRPr>
                    </a:p>
                  </a:txBody>
                  <a:tcPr marL="91444" marR="91444" marT="45686" marB="45686" anchor="ctr" horzOverflow="overflow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j-lt"/>
                          <a:ea typeface="Batang" pitchFamily="18" charset="-127"/>
                        </a:rPr>
                        <a:t>Dependency</a:t>
                      </a:r>
                      <a:endParaRPr kumimoji="0" lang="en-GB" altLang="ko-KR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Gulim" pitchFamily="34" charset="-127"/>
                      </a:endParaRPr>
                    </a:p>
                  </a:txBody>
                  <a:tcPr marL="91444" marR="91444" marT="45686" marB="45686" anchor="ctr" horzOverflow="overflow"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6884">
                <a:tc>
                  <a:txBody>
                    <a:bodyPr/>
                    <a:lstStyle/>
                    <a:p>
                      <a:pPr algn="l" fontAlgn="b"/>
                      <a:r>
                        <a:rPr lang="nb-NO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C1-172447 in CP-171074</a:t>
                      </a:r>
                    </a:p>
                  </a:txBody>
                  <a:tcPr marL="9525" marR="9525" marT="9522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Addition of A/Gb mode DCN-ID provisioning</a:t>
                      </a: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TS 24.008</a:t>
                      </a:r>
                      <a:br>
                        <a:rPr lang="nb-NO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</a:br>
                      <a:r>
                        <a:rPr lang="nb-NO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CR 3064</a:t>
                      </a:r>
                    </a:p>
                  </a:txBody>
                  <a:tcPr marL="9525" marR="9525" marT="9522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FR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TS 44.060</a:t>
                      </a:r>
                      <a:br>
                        <a:rPr lang="fr-FR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</a:br>
                      <a:r>
                        <a:rPr lang="fr-FR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CR 1641</a:t>
                      </a:r>
                      <a:br>
                        <a:rPr lang="fr-FR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</a:br>
                      <a:r>
                        <a:rPr lang="fr-FR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TS 48.018</a:t>
                      </a:r>
                      <a:br>
                        <a:rPr lang="fr-FR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</a:br>
                      <a:r>
                        <a:rPr lang="fr-FR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CR 0438 </a:t>
                      </a:r>
                      <a:br>
                        <a:rPr lang="fr-FR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</a:br>
                      <a:r>
                        <a:rPr lang="fr-FR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TS 44.018 </a:t>
                      </a:r>
                      <a:br>
                        <a:rPr lang="fr-FR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</a:br>
                      <a:r>
                        <a:rPr lang="fr-FR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CR 1065 </a:t>
                      </a:r>
                      <a:r>
                        <a:rPr lang="nb-NO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(RAN6)</a:t>
                      </a:r>
                    </a:p>
                  </a:txBody>
                  <a:tcPr marL="9525" marR="9525" marT="9522" marB="0" anchor="ctr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616372">
                <a:tc>
                  <a:txBody>
                    <a:bodyPr/>
                    <a:lstStyle/>
                    <a:p>
                      <a:pPr algn="l" fontAlgn="b"/>
                      <a:r>
                        <a:rPr lang="nb-NO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C1-172502 in CP-171079</a:t>
                      </a:r>
                    </a:p>
                  </a:txBody>
                  <a:tcPr marL="9525" marR="9525" marT="9522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Ambient listening on-demand client </a:t>
                      </a:r>
                      <a:r>
                        <a:rPr lang="en-US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authorisation</a:t>
                      </a:r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procedures</a:t>
                      </a: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TS 24.379</a:t>
                      </a:r>
                      <a:br>
                        <a:rPr lang="nb-NO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</a:br>
                      <a:r>
                        <a:rPr lang="nb-NO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CR 0287</a:t>
                      </a:r>
                    </a:p>
                  </a:txBody>
                  <a:tcPr marL="9525" marR="9525" marT="9522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nb-NO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TS 23.379</a:t>
                      </a:r>
                      <a:br>
                        <a:rPr lang="nb-NO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</a:br>
                      <a:r>
                        <a:rPr lang="nb-NO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CR 0068 (SA6)</a:t>
                      </a:r>
                    </a:p>
                  </a:txBody>
                  <a:tcPr marL="9525" marR="9525" marT="9522" marB="0" anchor="ctr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616372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C1-172508 in CP-171079</a:t>
                      </a:r>
                    </a:p>
                  </a:txBody>
                  <a:tcPr marL="9525" marR="9525" marT="9522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Update of AL server-initiated release</a:t>
                      </a: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TS 24.379</a:t>
                      </a:r>
                      <a:br>
                        <a:rPr lang="nb-NO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</a:br>
                      <a:r>
                        <a:rPr lang="nb-NO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CR 0298</a:t>
                      </a:r>
                    </a:p>
                  </a:txBody>
                  <a:tcPr marL="9525" marR="9525" marT="9522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nb-NO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TS 23.379</a:t>
                      </a:r>
                      <a:br>
                        <a:rPr lang="nb-NO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</a:br>
                      <a:r>
                        <a:rPr lang="nb-NO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CR 0049 (SA6)</a:t>
                      </a:r>
                    </a:p>
                  </a:txBody>
                  <a:tcPr marL="9525" marR="9525" marT="9526" marB="0" anchor="ctr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46781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C1-172509 in CP-171079</a:t>
                      </a:r>
                    </a:p>
                  </a:txBody>
                  <a:tcPr marL="9525" marR="9525" marT="9522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Addition of </a:t>
                      </a:r>
                      <a:r>
                        <a:rPr lang="en-US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authorisation</a:t>
                      </a:r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checks for FTAC</a:t>
                      </a: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TS 24.379</a:t>
                      </a:r>
                      <a:br>
                        <a:rPr lang="nb-NO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</a:br>
                      <a:r>
                        <a:rPr lang="nb-NO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CR 0299</a:t>
                      </a:r>
                    </a:p>
                  </a:txBody>
                  <a:tcPr marL="9525" marR="9525" marT="9522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nb-NO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TS 23,379</a:t>
                      </a:r>
                      <a:br>
                        <a:rPr lang="nb-NO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</a:br>
                      <a:r>
                        <a:rPr lang="nb-NO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CR 0069 (SA6)</a:t>
                      </a:r>
                    </a:p>
                  </a:txBody>
                  <a:tcPr marL="9525" marR="9525" marT="9526" marB="0" anchor="ctr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546782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C1-171976 in CP-171114</a:t>
                      </a:r>
                    </a:p>
                  </a:txBody>
                  <a:tcPr marL="9525" marR="9525" marT="9522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Restructure TS 24.481 for </a:t>
                      </a:r>
                      <a:r>
                        <a:rPr lang="en-US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MCVideo</a:t>
                      </a:r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and </a:t>
                      </a:r>
                      <a:r>
                        <a:rPr lang="en-US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MCData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TS 24.481</a:t>
                      </a:r>
                      <a:br>
                        <a:rPr lang="nb-NO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</a:br>
                      <a:r>
                        <a:rPr lang="nb-NO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CR 0002</a:t>
                      </a:r>
                    </a:p>
                  </a:txBody>
                  <a:tcPr marL="9525" marR="9525" marT="9522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nb-NO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TS 23,379</a:t>
                      </a:r>
                      <a:br>
                        <a:rPr lang="nb-NO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</a:br>
                      <a:r>
                        <a:rPr lang="nb-NO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CR 0069 (SA6)</a:t>
                      </a:r>
                    </a:p>
                  </a:txBody>
                  <a:tcPr marL="9525" marR="9525" marT="9526" marB="0" anchor="ctr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4" name="CustomShape 1"/>
          <p:cNvSpPr/>
          <p:nvPr/>
        </p:nvSpPr>
        <p:spPr>
          <a:xfrm>
            <a:off x="227160" y="0"/>
            <a:ext cx="7832520" cy="11426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/>
          <a:lstStyle/>
          <a:p>
            <a:pPr>
              <a:lnSpc>
                <a:spcPct val="100000"/>
              </a:lnSpc>
            </a:pPr>
            <a:r>
              <a:rPr lang="en-US" sz="3200" b="0" strike="noStrike" spc="-1" dirty="0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CRs for conditional approval (CT1) 2/3</a:t>
            </a:r>
            <a:endParaRPr lang="en-US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55" name="CustomShape 2"/>
          <p:cNvSpPr/>
          <p:nvPr/>
        </p:nvSpPr>
        <p:spPr>
          <a:xfrm>
            <a:off x="0" y="-576360"/>
            <a:ext cx="9143640" cy="3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56" name="CustomShape 3"/>
          <p:cNvSpPr/>
          <p:nvPr/>
        </p:nvSpPr>
        <p:spPr>
          <a:xfrm>
            <a:off x="0" y="-576360"/>
            <a:ext cx="4142880" cy="3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57" name="CustomShape 4"/>
          <p:cNvSpPr/>
          <p:nvPr/>
        </p:nvSpPr>
        <p:spPr>
          <a:xfrm>
            <a:off x="0" y="7434360"/>
            <a:ext cx="9143640" cy="3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58" name="CustomShape 5"/>
          <p:cNvSpPr/>
          <p:nvPr/>
        </p:nvSpPr>
        <p:spPr>
          <a:xfrm>
            <a:off x="1147680" y="-576360"/>
            <a:ext cx="4142880" cy="3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59" name="CustomShape 6"/>
          <p:cNvSpPr/>
          <p:nvPr/>
        </p:nvSpPr>
        <p:spPr>
          <a:xfrm>
            <a:off x="1147680" y="-576360"/>
            <a:ext cx="4142880" cy="3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9" name="PlaceHolder 4"/>
          <p:cNvSpPr>
            <a:spLocks noGrp="1"/>
          </p:cNvSpPr>
          <p:nvPr>
            <p:ph type="sldNum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13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graphicFrame>
        <p:nvGraphicFramePr>
          <p:cNvPr id="10" name="Table 9"/>
          <p:cNvGraphicFramePr>
            <a:graphicFrameLocks noGrp="1"/>
          </p:cNvGraphicFramePr>
          <p:nvPr/>
        </p:nvGraphicFramePr>
        <p:xfrm>
          <a:off x="650875" y="1208088"/>
          <a:ext cx="7958138" cy="4667253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30062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170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35824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382265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46726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GB" altLang="ko-KR" sz="1400" b="1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Tdoc</a:t>
                      </a:r>
                      <a:endParaRPr lang="en-GB" altLang="ko-KR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1444" marR="91444" marT="45683" marB="45683" anchor="ctr" horzOverflow="overflow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j-lt"/>
                          <a:ea typeface="Batang" pitchFamily="18" charset="-127"/>
                        </a:rPr>
                        <a:t>Title</a:t>
                      </a:r>
                      <a:endParaRPr kumimoji="0" lang="en-GB" altLang="ko-KR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Gulim" pitchFamily="34" charset="-127"/>
                      </a:endParaRPr>
                    </a:p>
                  </a:txBody>
                  <a:tcPr marL="91444" marR="91444" marT="45683" marB="45683" anchor="ctr" horzOverflow="overflow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j-lt"/>
                          <a:ea typeface="Batang" pitchFamily="18" charset="-127"/>
                        </a:rPr>
                        <a:t>Spec</a:t>
                      </a:r>
                      <a:endParaRPr kumimoji="0" lang="en-GB" altLang="ko-KR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Gulim" pitchFamily="34" charset="-127"/>
                      </a:endParaRPr>
                    </a:p>
                  </a:txBody>
                  <a:tcPr marL="91444" marR="91444" marT="45683" marB="45683" anchor="ctr" horzOverflow="overflow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j-lt"/>
                          <a:ea typeface="Batang" pitchFamily="18" charset="-127"/>
                        </a:rPr>
                        <a:t>Dependency</a:t>
                      </a:r>
                      <a:endParaRPr kumimoji="0" lang="en-GB" altLang="ko-KR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Gulim" pitchFamily="34" charset="-127"/>
                      </a:endParaRPr>
                    </a:p>
                  </a:txBody>
                  <a:tcPr marL="91444" marR="91444" marT="45683" marB="45683" anchor="ctr" horzOverflow="overflow"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74642">
                <a:tc>
                  <a:txBody>
                    <a:bodyPr/>
                    <a:lstStyle/>
                    <a:p>
                      <a:pPr algn="l" fontAlgn="b"/>
                      <a:r>
                        <a:rPr lang="nb-NO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C1-172734 in CP-171080</a:t>
                      </a:r>
                    </a:p>
                  </a:txBody>
                  <a:tcPr marL="9525" marR="9525" marT="9521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Modifications to the Group Configuration MO for </a:t>
                      </a:r>
                      <a:r>
                        <a:rPr lang="en-US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MCData</a:t>
                      </a:r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and </a:t>
                      </a:r>
                      <a:r>
                        <a:rPr lang="en-US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MCVideo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TS 24.483</a:t>
                      </a:r>
                      <a:br>
                        <a:rPr lang="nb-NO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</a:br>
                      <a:r>
                        <a:rPr lang="nb-NO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CR 0007</a:t>
                      </a:r>
                    </a:p>
                  </a:txBody>
                  <a:tcPr marL="9525" marR="9525" marT="9521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nb-NO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TS 23.282</a:t>
                      </a:r>
                      <a:br>
                        <a:rPr lang="nb-NO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</a:br>
                      <a:r>
                        <a:rPr lang="nb-NO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CR#0062 (SA6)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616327">
                <a:tc>
                  <a:txBody>
                    <a:bodyPr/>
                    <a:lstStyle/>
                    <a:p>
                      <a:pPr algn="l" fontAlgn="b"/>
                      <a:r>
                        <a:rPr lang="nb-NO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C1-172708 in CP-171080</a:t>
                      </a:r>
                    </a:p>
                  </a:txBody>
                  <a:tcPr marL="9525" marR="9525" marT="9521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nb-NO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MCData</a:t>
                      </a:r>
                      <a:r>
                        <a:rPr lang="nb-NO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UE </a:t>
                      </a:r>
                      <a:r>
                        <a:rPr lang="nb-NO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configuration</a:t>
                      </a:r>
                      <a:r>
                        <a:rPr lang="nb-NO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MO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TS 24.483</a:t>
                      </a:r>
                      <a:br>
                        <a:rPr lang="nb-NO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</a:br>
                      <a:r>
                        <a:rPr lang="nb-NO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CR 0011</a:t>
                      </a:r>
                    </a:p>
                  </a:txBody>
                  <a:tcPr marL="9525" marR="9525" marT="9521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nb-NO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TS 23.282</a:t>
                      </a:r>
                      <a:br>
                        <a:rPr lang="nb-NO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</a:br>
                      <a:r>
                        <a:rPr lang="nb-NO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CR#0062 (SA6)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616327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C1-172738 in CP-171080</a:t>
                      </a:r>
                    </a:p>
                  </a:txBody>
                  <a:tcPr marL="9525" marR="9525" marT="9521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it-IT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MCData user profile configuration MO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TS 24.483</a:t>
                      </a:r>
                      <a:br>
                        <a:rPr lang="nb-NO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</a:br>
                      <a:r>
                        <a:rPr lang="nb-NO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CR 0012</a:t>
                      </a:r>
                    </a:p>
                  </a:txBody>
                  <a:tcPr marL="9525" marR="9525" marT="9521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nb-NO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TS 23.282</a:t>
                      </a:r>
                      <a:br>
                        <a:rPr lang="nb-NO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</a:br>
                      <a:r>
                        <a:rPr lang="nb-NO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CR#0062</a:t>
                      </a:r>
                      <a:br>
                        <a:rPr lang="nb-NO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</a:br>
                      <a:r>
                        <a:rPr lang="nb-NO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CR#0063 (SA6)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46741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C1-172536 in CP-171080</a:t>
                      </a:r>
                    </a:p>
                  </a:txBody>
                  <a:tcPr marL="9525" marR="9525" marT="9521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nb-NO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MCData</a:t>
                      </a:r>
                      <a:r>
                        <a:rPr lang="nb-NO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service </a:t>
                      </a:r>
                      <a:r>
                        <a:rPr lang="nb-NO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configuration</a:t>
                      </a:r>
                      <a:r>
                        <a:rPr lang="nb-NO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MO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TS 24.483</a:t>
                      </a:r>
                      <a:br>
                        <a:rPr lang="nb-NO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</a:br>
                      <a:r>
                        <a:rPr lang="nb-NO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CR 0013</a:t>
                      </a:r>
                    </a:p>
                  </a:txBody>
                  <a:tcPr marL="9525" marR="9525" marT="9521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nb-NO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TS 23.282</a:t>
                      </a:r>
                    </a:p>
                    <a:p>
                      <a:pPr algn="l" fontAlgn="t"/>
                      <a:r>
                        <a:rPr lang="nb-NO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CR#0062 (SA6)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55816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2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C1-172531 </a:t>
                      </a:r>
                      <a:r>
                        <a:rPr lang="nb-NO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in CP-171080</a:t>
                      </a:r>
                    </a:p>
                  </a:txBody>
                  <a:tcPr marL="9525" marR="9525" marT="9521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nb-NO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MCData</a:t>
                      </a:r>
                      <a:r>
                        <a:rPr lang="nb-NO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Service </a:t>
                      </a:r>
                      <a:r>
                        <a:rPr lang="nb-NO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Configuration</a:t>
                      </a:r>
                      <a:endParaRPr lang="nb-NO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TS 24.484</a:t>
                      </a:r>
                      <a:br>
                        <a:rPr lang="nb-NO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</a:br>
                      <a:r>
                        <a:rPr lang="nb-NO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CR 0018</a:t>
                      </a:r>
                    </a:p>
                  </a:txBody>
                  <a:tcPr marL="9525" marR="9525" marT="9521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nb-NO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TS 23.282 </a:t>
                      </a:r>
                      <a:br>
                        <a:rPr lang="nb-NO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</a:br>
                      <a:r>
                        <a:rPr lang="nb-NO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CR#0062</a:t>
                      </a:r>
                      <a:br>
                        <a:rPr lang="nb-NO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</a:br>
                      <a:r>
                        <a:rPr lang="nb-NO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CR#0070 (SA6)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546742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C1-172532 in CP-171080</a:t>
                      </a:r>
                    </a:p>
                  </a:txBody>
                  <a:tcPr marL="9525" marR="9525" marT="9521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nb-NO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MCData</a:t>
                      </a:r>
                      <a:r>
                        <a:rPr lang="nb-NO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UE </a:t>
                      </a:r>
                      <a:r>
                        <a:rPr lang="nb-NO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configuration</a:t>
                      </a:r>
                      <a:r>
                        <a:rPr lang="nb-NO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lang="nb-NO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document</a:t>
                      </a:r>
                      <a:endParaRPr lang="nb-NO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TS 24.484</a:t>
                      </a:r>
                      <a:br>
                        <a:rPr lang="nb-NO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</a:br>
                      <a:r>
                        <a:rPr lang="nb-NO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CR 0026</a:t>
                      </a:r>
                    </a:p>
                  </a:txBody>
                  <a:tcPr marL="9525" marR="9525" marT="9521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nb-NO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TS 23.282</a:t>
                      </a:r>
                      <a:br>
                        <a:rPr lang="nb-NO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</a:br>
                      <a:r>
                        <a:rPr lang="nb-NO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CR#0062 (SA6)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7410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C1-172534 in CP-171080</a:t>
                      </a:r>
                    </a:p>
                  </a:txBody>
                  <a:tcPr marL="9525" marR="9525" marT="9521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nb-NO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MCData</a:t>
                      </a:r>
                      <a:r>
                        <a:rPr lang="nb-NO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lang="nb-NO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user</a:t>
                      </a:r>
                      <a:r>
                        <a:rPr lang="nb-NO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lang="nb-NO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profile</a:t>
                      </a:r>
                      <a:r>
                        <a:rPr lang="nb-NO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lang="nb-NO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configuration</a:t>
                      </a:r>
                      <a:r>
                        <a:rPr lang="nb-NO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lang="nb-NO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document</a:t>
                      </a:r>
                      <a:endParaRPr lang="nb-NO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TS 24.484</a:t>
                      </a:r>
                      <a:br>
                        <a:rPr lang="nb-NO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</a:br>
                      <a:r>
                        <a:rPr lang="nb-NO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CR 0027</a:t>
                      </a:r>
                    </a:p>
                  </a:txBody>
                  <a:tcPr marL="9525" marR="9525" marT="9521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nb-NO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TS 23.282</a:t>
                      </a:r>
                      <a:br>
                        <a:rPr lang="nb-NO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</a:br>
                      <a:r>
                        <a:rPr lang="nb-NO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CR#0062</a:t>
                      </a:r>
                      <a:br>
                        <a:rPr lang="nb-NO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</a:br>
                      <a:r>
                        <a:rPr lang="nb-NO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CR#0063</a:t>
                      </a:r>
                      <a:br>
                        <a:rPr lang="nb-NO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</a:br>
                      <a:r>
                        <a:rPr lang="nb-NO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CR#0070 (SA6)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2498856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4" name="CustomShape 1"/>
          <p:cNvSpPr/>
          <p:nvPr/>
        </p:nvSpPr>
        <p:spPr>
          <a:xfrm>
            <a:off x="227160" y="0"/>
            <a:ext cx="7832520" cy="11426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/>
          <a:lstStyle/>
          <a:p>
            <a:pPr>
              <a:lnSpc>
                <a:spcPct val="100000"/>
              </a:lnSpc>
            </a:pPr>
            <a:r>
              <a:rPr lang="en-US" sz="3200" b="0" strike="noStrike" spc="-1" dirty="0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CRs for conditional approval (CT1) 3/3</a:t>
            </a:r>
            <a:endParaRPr lang="en-US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55" name="CustomShape 2"/>
          <p:cNvSpPr/>
          <p:nvPr/>
        </p:nvSpPr>
        <p:spPr>
          <a:xfrm>
            <a:off x="0" y="-576360"/>
            <a:ext cx="9143640" cy="3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56" name="CustomShape 3"/>
          <p:cNvSpPr/>
          <p:nvPr/>
        </p:nvSpPr>
        <p:spPr>
          <a:xfrm>
            <a:off x="0" y="-576360"/>
            <a:ext cx="4142880" cy="3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57" name="CustomShape 4"/>
          <p:cNvSpPr/>
          <p:nvPr/>
        </p:nvSpPr>
        <p:spPr>
          <a:xfrm>
            <a:off x="0" y="7434360"/>
            <a:ext cx="9143640" cy="3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58" name="CustomShape 5"/>
          <p:cNvSpPr/>
          <p:nvPr/>
        </p:nvSpPr>
        <p:spPr>
          <a:xfrm>
            <a:off x="1147680" y="-576360"/>
            <a:ext cx="4142880" cy="3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59" name="CustomShape 6"/>
          <p:cNvSpPr/>
          <p:nvPr/>
        </p:nvSpPr>
        <p:spPr>
          <a:xfrm>
            <a:off x="1147680" y="-576360"/>
            <a:ext cx="4142880" cy="3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9" name="PlaceHolder 4"/>
          <p:cNvSpPr>
            <a:spLocks noGrp="1"/>
          </p:cNvSpPr>
          <p:nvPr>
            <p:ph type="sldNum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14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graphicFrame>
        <p:nvGraphicFramePr>
          <p:cNvPr id="10" name="Table 9"/>
          <p:cNvGraphicFramePr>
            <a:graphicFrameLocks noGrp="1"/>
          </p:cNvGraphicFramePr>
          <p:nvPr/>
        </p:nvGraphicFramePr>
        <p:xfrm>
          <a:off x="650875" y="1216025"/>
          <a:ext cx="7958138" cy="282257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30062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170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35824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382265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46747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GB" altLang="ko-KR" sz="1400" b="1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Tdoc</a:t>
                      </a:r>
                      <a:endParaRPr lang="en-GB" altLang="ko-KR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1444" marR="91444" marT="45704" marB="45704" anchor="ctr" horzOverflow="overflow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j-lt"/>
                          <a:ea typeface="Batang" pitchFamily="18" charset="-127"/>
                        </a:rPr>
                        <a:t>Title</a:t>
                      </a:r>
                      <a:endParaRPr kumimoji="0" lang="en-GB" altLang="ko-KR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Gulim" pitchFamily="34" charset="-127"/>
                      </a:endParaRPr>
                    </a:p>
                  </a:txBody>
                  <a:tcPr marL="91444" marR="91444" marT="45704" marB="45704" anchor="ctr" horzOverflow="overflow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j-lt"/>
                          <a:ea typeface="Batang" pitchFamily="18" charset="-127"/>
                        </a:rPr>
                        <a:t>Spec</a:t>
                      </a:r>
                      <a:endParaRPr kumimoji="0" lang="en-GB" altLang="ko-KR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Gulim" pitchFamily="34" charset="-127"/>
                      </a:endParaRPr>
                    </a:p>
                  </a:txBody>
                  <a:tcPr marL="91444" marR="91444" marT="45704" marB="45704" anchor="ctr" horzOverflow="overflow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j-lt"/>
                          <a:ea typeface="Batang" pitchFamily="18" charset="-127"/>
                        </a:rPr>
                        <a:t>Dependency</a:t>
                      </a:r>
                      <a:endParaRPr kumimoji="0" lang="en-GB" altLang="ko-KR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Gulim" pitchFamily="34" charset="-127"/>
                      </a:endParaRPr>
                    </a:p>
                  </a:txBody>
                  <a:tcPr marL="91444" marR="91444" marT="45704" marB="45704" anchor="ctr" horzOverflow="overflow"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74902">
                <a:tc>
                  <a:txBody>
                    <a:bodyPr/>
                    <a:lstStyle/>
                    <a:p>
                      <a:pPr algn="l" fontAlgn="b"/>
                      <a:r>
                        <a:rPr lang="nb-NO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C1-172733 in CP-171081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nb-NO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MCVideo</a:t>
                      </a:r>
                      <a:r>
                        <a:rPr lang="nb-NO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lang="nb-NO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user</a:t>
                      </a:r>
                      <a:r>
                        <a:rPr lang="nb-NO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lang="nb-NO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profile</a:t>
                      </a:r>
                      <a:r>
                        <a:rPr lang="nb-NO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lang="nb-NO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configuration</a:t>
                      </a:r>
                      <a:r>
                        <a:rPr lang="nb-NO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MO</a:t>
                      </a:r>
                    </a:p>
                  </a:txBody>
                  <a:tcPr marL="9525" marR="9525" marT="9529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TS 24.483</a:t>
                      </a:r>
                      <a:br>
                        <a:rPr lang="nb-NO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</a:br>
                      <a:r>
                        <a:rPr lang="nb-NO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CR 0009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nb-NO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TS 23.281 </a:t>
                      </a:r>
                      <a:br>
                        <a:rPr lang="nb-NO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</a:br>
                      <a:r>
                        <a:rPr lang="nb-NO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CR#0043 (SA6)</a:t>
                      </a:r>
                    </a:p>
                  </a:txBody>
                  <a:tcPr marL="9525" marR="9525" marT="9529" marB="0" anchor="ctr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616606">
                <a:tc>
                  <a:txBody>
                    <a:bodyPr/>
                    <a:lstStyle/>
                    <a:p>
                      <a:pPr algn="l" fontAlgn="b"/>
                      <a:r>
                        <a:rPr lang="nb-NO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C1-172517 in CP-171081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nb-NO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MCVideo</a:t>
                      </a:r>
                      <a:r>
                        <a:rPr lang="nb-NO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User </a:t>
                      </a:r>
                      <a:r>
                        <a:rPr lang="nb-NO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Profile</a:t>
                      </a:r>
                      <a:endParaRPr lang="nb-NO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9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TS 24.484</a:t>
                      </a:r>
                      <a:br>
                        <a:rPr lang="nb-NO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</a:br>
                      <a:r>
                        <a:rPr lang="nb-NO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CR 0025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nb-NO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TS 23.281</a:t>
                      </a:r>
                      <a:br>
                        <a:rPr lang="nb-NO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</a:br>
                      <a:r>
                        <a:rPr lang="nb-NO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CR#0043 (SA6)</a:t>
                      </a:r>
                    </a:p>
                  </a:txBody>
                  <a:tcPr marL="9525" marR="9525" marT="9529" marB="0" anchor="ctr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61660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C1-172610 in CP-171089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nb-NO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EAP-3GPP-LimitedService </a:t>
                      </a:r>
                      <a:r>
                        <a:rPr lang="nb-NO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method</a:t>
                      </a:r>
                      <a:r>
                        <a:rPr lang="nb-NO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lang="nb-NO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coding</a:t>
                      </a:r>
                      <a:endParaRPr lang="nb-NO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9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TS 24.302</a:t>
                      </a:r>
                      <a:br>
                        <a:rPr lang="nb-NO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</a:br>
                      <a:r>
                        <a:rPr lang="nb-NO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CR 0614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nb-NO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TS 33.402</a:t>
                      </a:r>
                      <a:br>
                        <a:rPr lang="nb-NO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</a:br>
                      <a:r>
                        <a:rPr lang="nb-NO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CR 0138 (SA3)</a:t>
                      </a:r>
                    </a:p>
                  </a:txBody>
                  <a:tcPr marL="9525" marR="9525" marT="9529" marB="0" anchor="ctr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4698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C1-172443 in CP-171089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Emergency call numbers via IKEv2</a:t>
                      </a:r>
                    </a:p>
                  </a:txBody>
                  <a:tcPr marL="9525" marR="9525" marT="9529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TS 24.302</a:t>
                      </a:r>
                      <a:br>
                        <a:rPr lang="nb-NO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</a:br>
                      <a:r>
                        <a:rPr lang="nb-NO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CR 0618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nb-NO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TS 23.167</a:t>
                      </a:r>
                      <a:br>
                        <a:rPr lang="nb-NO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</a:br>
                      <a:r>
                        <a:rPr lang="nb-NO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CR 0316 (SA2)</a:t>
                      </a:r>
                    </a:p>
                  </a:txBody>
                  <a:tcPr marL="9525" marR="9525" marT="9529" marB="0" anchor="ctr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023262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" name="CustomShape 1"/>
          <p:cNvSpPr/>
          <p:nvPr/>
        </p:nvSpPr>
        <p:spPr>
          <a:xfrm>
            <a:off x="227160" y="0"/>
            <a:ext cx="7832520" cy="11426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/>
          <a:lstStyle/>
          <a:p>
            <a:pPr>
              <a:lnSpc>
                <a:spcPct val="100000"/>
              </a:lnSpc>
            </a:pPr>
            <a:r>
              <a:rPr lang="en-US" sz="3200" b="0" strike="noStrike" spc="-1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CRs for conditional approval (CT3) </a:t>
            </a:r>
            <a:endParaRPr lang="en-US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62" name="CustomShape 2"/>
          <p:cNvSpPr/>
          <p:nvPr/>
        </p:nvSpPr>
        <p:spPr>
          <a:xfrm>
            <a:off x="0" y="-576360"/>
            <a:ext cx="9143640" cy="3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63" name="CustomShape 3"/>
          <p:cNvSpPr/>
          <p:nvPr/>
        </p:nvSpPr>
        <p:spPr>
          <a:xfrm>
            <a:off x="0" y="-576360"/>
            <a:ext cx="4142880" cy="3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64" name="CustomShape 4"/>
          <p:cNvSpPr/>
          <p:nvPr/>
        </p:nvSpPr>
        <p:spPr>
          <a:xfrm>
            <a:off x="0" y="7434360"/>
            <a:ext cx="9143640" cy="3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65" name="CustomShape 5"/>
          <p:cNvSpPr/>
          <p:nvPr/>
        </p:nvSpPr>
        <p:spPr>
          <a:xfrm>
            <a:off x="1147680" y="-576360"/>
            <a:ext cx="4142880" cy="3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66" name="CustomShape 6"/>
          <p:cNvSpPr/>
          <p:nvPr/>
        </p:nvSpPr>
        <p:spPr>
          <a:xfrm>
            <a:off x="1147680" y="-576360"/>
            <a:ext cx="4142880" cy="3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9" name="PlaceHolder 4"/>
          <p:cNvSpPr>
            <a:spLocks noGrp="1"/>
          </p:cNvSpPr>
          <p:nvPr>
            <p:ph type="sldNum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15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45450762"/>
              </p:ext>
            </p:extLst>
          </p:nvPr>
        </p:nvGraphicFramePr>
        <p:xfrm>
          <a:off x="287157" y="1718280"/>
          <a:ext cx="8569325" cy="20877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1899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95727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3720053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35979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537021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259038">
                <a:tc>
                  <a:txBody>
                    <a:bodyPr/>
                    <a:lstStyle/>
                    <a:p>
                      <a:r>
                        <a:rPr lang="en-US" sz="1100" dirty="0"/>
                        <a:t>WG</a:t>
                      </a:r>
                      <a:r>
                        <a:rPr lang="en-US" sz="1100" baseline="0" dirty="0"/>
                        <a:t> </a:t>
                      </a:r>
                      <a:r>
                        <a:rPr lang="en-US" sz="1100" dirty="0" err="1"/>
                        <a:t>Tdoc</a:t>
                      </a:r>
                      <a:endParaRPr lang="en-US" sz="1100" dirty="0"/>
                    </a:p>
                  </a:txBody>
                  <a:tcPr marL="91450" marR="91450" marT="45710" marB="45710"/>
                </a:tc>
                <a:tc>
                  <a:txBody>
                    <a:bodyPr/>
                    <a:lstStyle/>
                    <a:p>
                      <a:r>
                        <a:rPr lang="en-US" sz="1100" dirty="0" err="1"/>
                        <a:t>Tdoc</a:t>
                      </a:r>
                      <a:endParaRPr lang="en-US" sz="1100" dirty="0"/>
                    </a:p>
                  </a:txBody>
                  <a:tcPr marL="91450" marR="91450" marT="45710" marB="45710"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Title</a:t>
                      </a:r>
                    </a:p>
                  </a:txBody>
                  <a:tcPr marL="91450" marR="91450" marT="45710" marB="45710"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Spec</a:t>
                      </a:r>
                    </a:p>
                  </a:txBody>
                  <a:tcPr marL="91450" marR="91450" marT="45710" marB="45710"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Dependency</a:t>
                      </a:r>
                    </a:p>
                  </a:txBody>
                  <a:tcPr marL="91450" marR="91450" marT="45710" marB="45710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57131">
                <a:tc>
                  <a:txBody>
                    <a:bodyPr/>
                    <a:lstStyle/>
                    <a:p>
                      <a:r>
                        <a:rPr lang="en-US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C3-174219</a:t>
                      </a:r>
                    </a:p>
                  </a:txBody>
                  <a:tcPr marL="91450" marR="91450" marT="45710" marB="45710"/>
                </a:tc>
                <a:tc>
                  <a:txBody>
                    <a:bodyPr/>
                    <a:lstStyle/>
                    <a:p>
                      <a:r>
                        <a:rPr lang="en-US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CP-172037</a:t>
                      </a:r>
                    </a:p>
                  </a:txBody>
                  <a:tcPr marL="91450" marR="91450" marT="45710" marB="45710"/>
                </a:tc>
                <a:tc>
                  <a:txBody>
                    <a:bodyPr/>
                    <a:lstStyle/>
                    <a:p>
                      <a:r>
                        <a:rPr lang="en-GB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Fixes and editorial updates to TS 29.116</a:t>
                      </a:r>
                      <a:endParaRPr lang="en-US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50" marR="91450" marT="45710" marB="45710"/>
                </a:tc>
                <a:tc>
                  <a:txBody>
                    <a:bodyPr/>
                    <a:lstStyle/>
                    <a:p>
                      <a:r>
                        <a:rPr lang="en-US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TS 29.116</a:t>
                      </a:r>
                    </a:p>
                    <a:p>
                      <a:r>
                        <a:rPr lang="en-US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CR#0014</a:t>
                      </a:r>
                    </a:p>
                  </a:txBody>
                  <a:tcPr marL="91450" marR="91450" marT="45710" marB="45710"/>
                </a:tc>
                <a:tc>
                  <a:txBody>
                    <a:bodyPr/>
                    <a:lstStyle/>
                    <a:p>
                      <a:r>
                        <a:rPr lang="en-US" sz="12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TS 33.246</a:t>
                      </a:r>
                    </a:p>
                    <a:p>
                      <a:r>
                        <a:rPr lang="en-US" sz="12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CR#0193 (SA3)</a:t>
                      </a:r>
                    </a:p>
                  </a:txBody>
                  <a:tcPr marL="91450" marR="91450" marT="45710" marB="45710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57131">
                <a:tc>
                  <a:txBody>
                    <a:bodyPr/>
                    <a:lstStyle/>
                    <a:p>
                      <a:r>
                        <a:rPr lang="en-US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C3-174297</a:t>
                      </a:r>
                    </a:p>
                  </a:txBody>
                  <a:tcPr marL="91450" marR="91450" marT="45710" marB="45710"/>
                </a:tc>
                <a:tc>
                  <a:txBody>
                    <a:bodyPr/>
                    <a:lstStyle/>
                    <a:p>
                      <a:r>
                        <a:rPr lang="en-US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CP-172053</a:t>
                      </a:r>
                    </a:p>
                  </a:txBody>
                  <a:tcPr marL="91450" marR="91450" marT="45710" marB="45710"/>
                </a:tc>
                <a:tc>
                  <a:txBody>
                    <a:bodyPr/>
                    <a:lstStyle/>
                    <a:p>
                      <a:r>
                        <a:rPr lang="en-GB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Alignment to TS 26.346</a:t>
                      </a:r>
                      <a:endParaRPr lang="en-US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50" marR="91450" marT="45710" marB="45710"/>
                </a:tc>
                <a:tc>
                  <a:txBody>
                    <a:bodyPr/>
                    <a:lstStyle/>
                    <a:p>
                      <a:r>
                        <a:rPr lang="en-US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TS 29.116</a:t>
                      </a:r>
                    </a:p>
                    <a:p>
                      <a:r>
                        <a:rPr lang="en-US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CR#0016</a:t>
                      </a:r>
                    </a:p>
                  </a:txBody>
                  <a:tcPr marL="91450" marR="91450" marT="45710" marB="45710"/>
                </a:tc>
                <a:tc>
                  <a:txBody>
                    <a:bodyPr/>
                    <a:lstStyle/>
                    <a:p>
                      <a:r>
                        <a:rPr lang="en-US" sz="12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TS 23.246</a:t>
                      </a:r>
                    </a:p>
                    <a:p>
                      <a:r>
                        <a:rPr lang="en-US" sz="12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CR#0582 (SA2)</a:t>
                      </a:r>
                    </a:p>
                  </a:txBody>
                  <a:tcPr marL="91450" marR="91450" marT="45710" marB="45710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713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C3-174298</a:t>
                      </a:r>
                    </a:p>
                    <a:p>
                      <a:endParaRPr lang="en-US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50" marR="91450" marT="45710" marB="45710"/>
                </a:tc>
                <a:tc>
                  <a:txBody>
                    <a:bodyPr/>
                    <a:lstStyle/>
                    <a:p>
                      <a:r>
                        <a:rPr lang="en-US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CP-172055</a:t>
                      </a:r>
                    </a:p>
                  </a:txBody>
                  <a:tcPr marL="91450" marR="91450" marT="45710" marB="45710"/>
                </a:tc>
                <a:tc>
                  <a:txBody>
                    <a:bodyPr/>
                    <a:lstStyle/>
                    <a:p>
                      <a:r>
                        <a:rPr lang="en-GB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Modification of Text on </a:t>
                      </a:r>
                      <a:r>
                        <a:rPr lang="en-GB" sz="12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xMB</a:t>
                      </a:r>
                      <a:r>
                        <a:rPr lang="en-GB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Security</a:t>
                      </a:r>
                      <a:endParaRPr lang="en-US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50" marR="91450" marT="45710" marB="45710"/>
                </a:tc>
                <a:tc>
                  <a:txBody>
                    <a:bodyPr/>
                    <a:lstStyle/>
                    <a:p>
                      <a:r>
                        <a:rPr lang="en-US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TS 29.116</a:t>
                      </a:r>
                    </a:p>
                    <a:p>
                      <a:r>
                        <a:rPr lang="en-US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CR#0017</a:t>
                      </a:r>
                    </a:p>
                  </a:txBody>
                  <a:tcPr marL="91450" marR="91450" marT="45710" marB="45710"/>
                </a:tc>
                <a:tc>
                  <a:txBody>
                    <a:bodyPr/>
                    <a:lstStyle/>
                    <a:p>
                      <a:r>
                        <a:rPr lang="en-US" sz="12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TS 33.246</a:t>
                      </a:r>
                    </a:p>
                    <a:p>
                      <a:r>
                        <a:rPr lang="en-US" sz="12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CR#0193 (SA3)</a:t>
                      </a:r>
                    </a:p>
                  </a:txBody>
                  <a:tcPr marL="91450" marR="91450" marT="45710" marB="45710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457131">
                <a:tc>
                  <a:txBody>
                    <a:bodyPr/>
                    <a:lstStyle/>
                    <a:p>
                      <a:r>
                        <a:rPr lang="en-US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C3-174341</a:t>
                      </a:r>
                    </a:p>
                  </a:txBody>
                  <a:tcPr marL="91450" marR="91450" marT="45710" marB="4571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/>
                        <a:t>CP-172054</a:t>
                      </a:r>
                    </a:p>
                    <a:p>
                      <a:endParaRPr lang="en-US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50" marR="91450" marT="45710" marB="45710"/>
                </a:tc>
                <a:tc>
                  <a:txBody>
                    <a:bodyPr/>
                    <a:lstStyle/>
                    <a:p>
                      <a:r>
                        <a:rPr lang="en-GB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Enhancement on </a:t>
                      </a:r>
                      <a:r>
                        <a:rPr lang="en-GB" sz="12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</a:t>
                      </a:r>
                      <a:r>
                        <a:rPr lang="en-GB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reference point</a:t>
                      </a:r>
                      <a:endParaRPr lang="en-US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50" marR="91450" marT="45710" marB="45710"/>
                </a:tc>
                <a:tc>
                  <a:txBody>
                    <a:bodyPr/>
                    <a:lstStyle/>
                    <a:p>
                      <a:r>
                        <a:rPr lang="en-US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TS 29.219</a:t>
                      </a:r>
                    </a:p>
                    <a:p>
                      <a:r>
                        <a:rPr lang="en-US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CR#0062</a:t>
                      </a:r>
                    </a:p>
                  </a:txBody>
                  <a:tcPr marL="91450" marR="91450" marT="45710" marB="45710"/>
                </a:tc>
                <a:tc>
                  <a:txBody>
                    <a:bodyPr/>
                    <a:lstStyle/>
                    <a:p>
                      <a:r>
                        <a:rPr lang="en-US" sz="12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TS 23.203</a:t>
                      </a:r>
                    </a:p>
                    <a:p>
                      <a:r>
                        <a:rPr lang="en-US" sz="12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CR#1092 (SA2)</a:t>
                      </a:r>
                    </a:p>
                  </a:txBody>
                  <a:tcPr marL="91450" marR="91450" marT="45710" marB="45710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8" name="CustomShape 1"/>
          <p:cNvSpPr/>
          <p:nvPr/>
        </p:nvSpPr>
        <p:spPr>
          <a:xfrm>
            <a:off x="227160" y="0"/>
            <a:ext cx="7832520" cy="11426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/>
          <a:lstStyle/>
          <a:p>
            <a:pPr>
              <a:lnSpc>
                <a:spcPct val="100000"/>
              </a:lnSpc>
            </a:pPr>
            <a:r>
              <a:rPr lang="en-US" sz="3200" b="0" strike="noStrike" spc="-1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CRs for conditional approval (CT4) </a:t>
            </a:r>
            <a:endParaRPr lang="en-US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69" name="CustomShape 2"/>
          <p:cNvSpPr/>
          <p:nvPr/>
        </p:nvSpPr>
        <p:spPr>
          <a:xfrm>
            <a:off x="0" y="-576360"/>
            <a:ext cx="9143640" cy="3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70" name="CustomShape 3"/>
          <p:cNvSpPr/>
          <p:nvPr/>
        </p:nvSpPr>
        <p:spPr>
          <a:xfrm>
            <a:off x="0" y="-576360"/>
            <a:ext cx="4142880" cy="3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71" name="CustomShape 4"/>
          <p:cNvSpPr/>
          <p:nvPr/>
        </p:nvSpPr>
        <p:spPr>
          <a:xfrm>
            <a:off x="0" y="7434360"/>
            <a:ext cx="9143640" cy="3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72" name="CustomShape 5"/>
          <p:cNvSpPr/>
          <p:nvPr/>
        </p:nvSpPr>
        <p:spPr>
          <a:xfrm>
            <a:off x="1147680" y="-576360"/>
            <a:ext cx="4142880" cy="3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73" name="CustomShape 6"/>
          <p:cNvSpPr/>
          <p:nvPr/>
        </p:nvSpPr>
        <p:spPr>
          <a:xfrm>
            <a:off x="1147680" y="-576360"/>
            <a:ext cx="4142880" cy="3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9" name="PlaceHolder 4"/>
          <p:cNvSpPr>
            <a:spLocks noGrp="1"/>
          </p:cNvSpPr>
          <p:nvPr>
            <p:ph type="sldNum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16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54263909"/>
              </p:ext>
            </p:extLst>
          </p:nvPr>
        </p:nvGraphicFramePr>
        <p:xfrm>
          <a:off x="215900" y="1772816"/>
          <a:ext cx="8521701" cy="182651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9025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57746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50528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553404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2875286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881934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898578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  <a:gridCol w="830104">
                  <a:extLst>
                    <a:ext uri="{9D8B030D-6E8A-4147-A177-3AD203B41FA5}">
                      <a16:colId xmlns:a16="http://schemas.microsoft.com/office/drawing/2014/main" xmlns="" val="20007"/>
                    </a:ext>
                  </a:extLst>
                </a:gridCol>
                <a:gridCol w="509397">
                  <a:extLst>
                    <a:ext uri="{9D8B030D-6E8A-4147-A177-3AD203B41FA5}">
                      <a16:colId xmlns:a16="http://schemas.microsoft.com/office/drawing/2014/main" xmlns="" val="20008"/>
                    </a:ext>
                  </a:extLst>
                </a:gridCol>
              </a:tblGrid>
              <a:tr h="16165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CP#</a:t>
                      </a:r>
                      <a:endParaRPr lang="en-GB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877" marR="6087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TS</a:t>
                      </a:r>
                      <a:endParaRPr lang="en-GB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877" marR="6087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CR</a:t>
                      </a:r>
                      <a:endParaRPr lang="en-GB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877" marR="6087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Rel</a:t>
                      </a:r>
                      <a:endParaRPr lang="en-GB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877" marR="6087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Title</a:t>
                      </a:r>
                      <a:endParaRPr lang="en-GB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877" marR="6087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TD#</a:t>
                      </a:r>
                      <a:endParaRPr lang="en-GB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877" marR="6087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Work Item</a:t>
                      </a:r>
                      <a:endParaRPr lang="en-GB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877" marR="6087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Other Aff Specs</a:t>
                      </a:r>
                      <a:endParaRPr lang="en-GB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877" marR="6087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WG Resp</a:t>
                      </a:r>
                      <a:endParaRPr lang="en-GB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877" marR="60877" marT="0" marB="0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3158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CP-172020</a:t>
                      </a:r>
                      <a:endParaRPr lang="en-GB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4" marR="6857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29.244</a:t>
                      </a:r>
                      <a:endParaRPr lang="en-GB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4" marR="6857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0001</a:t>
                      </a:r>
                      <a:endParaRPr lang="en-GB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4" marR="6857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Rel-14</a:t>
                      </a:r>
                      <a:endParaRPr lang="en-GB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4" marR="6857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PDN Instance over </a:t>
                      </a:r>
                      <a:r>
                        <a:rPr lang="en-GB" sz="1100" dirty="0" err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Sx</a:t>
                      </a:r>
                      <a:endParaRPr lang="en-GB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4" marR="6857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C4-174026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4" marR="6857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23.214-0041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4" marR="6857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CP-172020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4" marR="685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SA2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877" marR="60877" marT="0" marB="0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3158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CP-172020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4" marR="6857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29.244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4" marR="6857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0011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4" marR="6857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Rel-14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4" marR="6857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IP Address(</a:t>
                      </a:r>
                      <a:r>
                        <a:rPr lang="en-GB" sz="1100" dirty="0" err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es</a:t>
                      </a:r>
                      <a:r>
                        <a:rPr lang="en-GB" sz="1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) and TEIDs of a UP function</a:t>
                      </a:r>
                      <a:endParaRPr lang="en-GB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4" marR="6857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C4-174317</a:t>
                      </a:r>
                      <a:endParaRPr lang="en-GB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4" marR="6857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23.214-0041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4" marR="6857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CP-172020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4" marR="685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SA2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877" marR="60877" marT="0" marB="0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4239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CP-172024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4" marR="6857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23.003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4" marR="6857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0476</a:t>
                      </a:r>
                      <a:endParaRPr lang="en-GB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4" marR="6857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Rel-15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4" marR="6857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WebRTC Web Server Function discovery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4" marR="6857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C4-174272</a:t>
                      </a:r>
                      <a:endParaRPr lang="en-GB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4" marR="6857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23.228-1173</a:t>
                      </a:r>
                      <a:br>
                        <a:rPr lang="en-GB" sz="1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</a:br>
                      <a:r>
                        <a:rPr lang="en-GB" sz="1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(S2-174852)</a:t>
                      </a:r>
                      <a:endParaRPr lang="en-GB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4" marR="6857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CP-172024</a:t>
                      </a:r>
                      <a:endParaRPr lang="en-GB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4" marR="685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SA2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877" marR="60877" marT="0" marB="0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5" name="TextShape 1"/>
          <p:cNvSpPr txBox="1"/>
          <p:nvPr/>
        </p:nvSpPr>
        <p:spPr>
          <a:xfrm>
            <a:off x="457200" y="274680"/>
            <a:ext cx="6833880" cy="114264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pPr algn="ctr">
              <a:lnSpc>
                <a:spcPct val="100000"/>
              </a:lnSpc>
            </a:pPr>
            <a:r>
              <a:rPr lang="en-US" sz="3200" b="0" strike="noStrike" spc="-1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CRs for conditional approval (CT6)</a:t>
            </a:r>
            <a:endParaRPr lang="en-US" sz="10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76" name="CustomShape 2"/>
          <p:cNvSpPr/>
          <p:nvPr/>
        </p:nvSpPr>
        <p:spPr>
          <a:xfrm>
            <a:off x="0" y="-576360"/>
            <a:ext cx="9143640" cy="3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77" name="CustomShape 3"/>
          <p:cNvSpPr/>
          <p:nvPr/>
        </p:nvSpPr>
        <p:spPr>
          <a:xfrm>
            <a:off x="0" y="-576360"/>
            <a:ext cx="4142880" cy="3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78" name="CustomShape 4"/>
          <p:cNvSpPr/>
          <p:nvPr/>
        </p:nvSpPr>
        <p:spPr>
          <a:xfrm>
            <a:off x="0" y="7434360"/>
            <a:ext cx="9143640" cy="3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79" name="CustomShape 5"/>
          <p:cNvSpPr/>
          <p:nvPr/>
        </p:nvSpPr>
        <p:spPr>
          <a:xfrm>
            <a:off x="1147680" y="-576360"/>
            <a:ext cx="4142880" cy="3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80" name="CustomShape 6"/>
          <p:cNvSpPr/>
          <p:nvPr/>
        </p:nvSpPr>
        <p:spPr>
          <a:xfrm>
            <a:off x="1147680" y="-576360"/>
            <a:ext cx="4142880" cy="3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81" name="CustomShape 7"/>
          <p:cNvSpPr/>
          <p:nvPr/>
        </p:nvSpPr>
        <p:spPr>
          <a:xfrm>
            <a:off x="1295280" y="1895400"/>
            <a:ext cx="6757560" cy="3952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en-US" sz="2000" b="1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바탕"/>
              </a:rPr>
              <a:t>No CRs are dependent on SA / RAN working Groups</a:t>
            </a:r>
            <a:endParaRPr lang="en-US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9" name="PlaceHolder 4"/>
          <p:cNvSpPr>
            <a:spLocks noGrp="1"/>
          </p:cNvSpPr>
          <p:nvPr>
            <p:ph type="sldNum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17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" name="TextShape 1"/>
          <p:cNvSpPr txBox="1"/>
          <p:nvPr/>
        </p:nvSpPr>
        <p:spPr>
          <a:xfrm>
            <a:off x="457200" y="274680"/>
            <a:ext cx="6833880" cy="114264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pPr algn="ctr">
              <a:lnSpc>
                <a:spcPct val="100000"/>
              </a:lnSpc>
            </a:pPr>
            <a:r>
              <a:rPr lang="nb-NO" altLang="en-US" sz="32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New 5GS 3GPP TS numbers1/5</a:t>
            </a:r>
            <a:endParaRPr lang="en-US" sz="1000" b="0" strike="noStrike" spc="-1" dirty="0">
              <a:solidFill>
                <a:srgbClr val="FF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46" name="CustomShape 2"/>
          <p:cNvSpPr/>
          <p:nvPr/>
        </p:nvSpPr>
        <p:spPr>
          <a:xfrm>
            <a:off x="2048040" y="1924200"/>
            <a:ext cx="4760640" cy="3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47" name="CustomShape 3"/>
          <p:cNvSpPr/>
          <p:nvPr/>
        </p:nvSpPr>
        <p:spPr>
          <a:xfrm>
            <a:off x="0" y="2498760"/>
            <a:ext cx="9143640" cy="3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48" name="CustomShape 4"/>
          <p:cNvSpPr/>
          <p:nvPr/>
        </p:nvSpPr>
        <p:spPr>
          <a:xfrm>
            <a:off x="0" y="2695680"/>
            <a:ext cx="9143640" cy="3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49" name="CustomShape 5"/>
          <p:cNvSpPr/>
          <p:nvPr/>
        </p:nvSpPr>
        <p:spPr>
          <a:xfrm>
            <a:off x="-49320" y="2940120"/>
            <a:ext cx="9143640" cy="3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50" name="CustomShape 6"/>
          <p:cNvSpPr/>
          <p:nvPr/>
        </p:nvSpPr>
        <p:spPr>
          <a:xfrm>
            <a:off x="0" y="2940120"/>
            <a:ext cx="9143640" cy="3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51" name="CustomShape 7"/>
          <p:cNvSpPr/>
          <p:nvPr/>
        </p:nvSpPr>
        <p:spPr>
          <a:xfrm>
            <a:off x="-49320" y="1962000"/>
            <a:ext cx="9143640" cy="3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52" name="CustomShape 8"/>
          <p:cNvSpPr/>
          <p:nvPr/>
        </p:nvSpPr>
        <p:spPr>
          <a:xfrm>
            <a:off x="0" y="2573280"/>
            <a:ext cx="9143640" cy="3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1" name="PlaceHolder 4"/>
          <p:cNvSpPr>
            <a:spLocks noGrp="1"/>
          </p:cNvSpPr>
          <p:nvPr>
            <p:ph type="sldNum"/>
          </p:nvPr>
        </p:nvSpPr>
        <p:spPr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18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graphicFrame>
        <p:nvGraphicFramePr>
          <p:cNvPr id="12" name="Content Placeholder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58726579"/>
              </p:ext>
            </p:extLst>
          </p:nvPr>
        </p:nvGraphicFramePr>
        <p:xfrm>
          <a:off x="482600" y="1468438"/>
          <a:ext cx="8324851" cy="463296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1229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1126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07400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161606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236431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 u="sng" dirty="0">
                          <a:effectLst/>
                          <a:latin typeface="+mn-lt"/>
                          <a:ea typeface="+mn-ea"/>
                          <a:cs typeface="+mn-cs"/>
                        </a:rPr>
                        <a:t>Spec</a:t>
                      </a:r>
                      <a:endParaRPr lang="en-GB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3" marR="68583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 u="sng" dirty="0">
                          <a:effectLst/>
                        </a:rPr>
                        <a:t>Title</a:t>
                      </a:r>
                      <a:endParaRPr lang="en-GB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3" marR="68583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 u="sng" dirty="0">
                          <a:effectLst/>
                          <a:latin typeface="+mn-lt"/>
                          <a:ea typeface="+mn-ea"/>
                          <a:cs typeface="+mn-cs"/>
                        </a:rPr>
                        <a:t>Information</a:t>
                      </a:r>
                      <a:endParaRPr lang="en-GB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3" marR="68583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 u="sng" dirty="0">
                          <a:effectLst/>
                        </a:rPr>
                        <a:t>Approval</a:t>
                      </a:r>
                      <a:endParaRPr lang="en-GB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3" marR="68583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 u="sng" dirty="0">
                          <a:effectLst/>
                        </a:rPr>
                        <a:t>Responsibility</a:t>
                      </a:r>
                      <a:endParaRPr lang="en-GB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3" marR="68583" marT="0" marB="0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 b="1" u="sng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29.500</a:t>
                      </a: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 u="sng" dirty="0">
                          <a:effectLst/>
                        </a:rPr>
                        <a:t>5G System; Technical Realization of Service Based Architecture; Stage 3</a:t>
                      </a:r>
                      <a:endParaRPr lang="en-GB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3" marR="68583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 u="sng" dirty="0">
                          <a:effectLst/>
                        </a:rPr>
                        <a:t>CT#79 (March, 2018)</a:t>
                      </a:r>
                      <a:endParaRPr lang="en-GB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3" marR="68583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 u="sng" dirty="0">
                          <a:effectLst/>
                        </a:rPr>
                        <a:t>CT#80 (June, 2018)</a:t>
                      </a:r>
                      <a:endParaRPr lang="en-GB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3" marR="68583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fr-FR" sz="1200" u="sng" dirty="0">
                          <a:effectLst/>
                        </a:rPr>
                        <a:t>CT4 </a:t>
                      </a:r>
                      <a:r>
                        <a:rPr lang="fr-FR" sz="1200" u="sng" dirty="0" err="1">
                          <a:effectLst/>
                        </a:rPr>
                        <a:t>responsibility</a:t>
                      </a:r>
                      <a:r>
                        <a:rPr lang="fr-FR" sz="1200" u="sng" dirty="0">
                          <a:effectLst/>
                        </a:rPr>
                        <a:t>. </a:t>
                      </a:r>
                      <a:endParaRPr lang="en-GB" sz="1200" dirty="0">
                        <a:effectLst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fr-FR" sz="1200" u="sng" dirty="0">
                          <a:effectLst/>
                        </a:rPr>
                        <a:t>Rapporteur:</a:t>
                      </a:r>
                      <a:endParaRPr lang="en-GB" sz="1200" dirty="0">
                        <a:effectLst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fr-FR" sz="1200" u="sng" dirty="0" err="1">
                          <a:effectLst/>
                        </a:rPr>
                        <a:t>Caixia</a:t>
                      </a:r>
                      <a:r>
                        <a:rPr lang="fr-FR" sz="1200" u="sng" dirty="0">
                          <a:effectLst/>
                        </a:rPr>
                        <a:t> Qi</a:t>
                      </a:r>
                      <a:endParaRPr lang="en-GB" sz="1200" dirty="0">
                        <a:effectLst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fr-FR" sz="1200" u="sng" dirty="0">
                          <a:effectLst/>
                        </a:rPr>
                        <a:t>caixia.qi@huawei.com</a:t>
                      </a:r>
                      <a:endParaRPr lang="en-GB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3" marR="68583" marT="0" marB="0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 b="1" u="sng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29.501</a:t>
                      </a: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 u="sng" dirty="0">
                          <a:effectLst/>
                        </a:rPr>
                        <a:t>5G System; Principles and Guidelines for Services Definition; Stage 3</a:t>
                      </a:r>
                      <a:endParaRPr lang="en-GB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3" marR="68583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 u="sng" dirty="0">
                          <a:effectLst/>
                        </a:rPr>
                        <a:t>CT#79 (March, 2018)</a:t>
                      </a:r>
                      <a:endParaRPr lang="en-GB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3" marR="68583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 u="sng" dirty="0">
                          <a:effectLst/>
                        </a:rPr>
                        <a:t>CT#80 (June, 2018)</a:t>
                      </a:r>
                      <a:endParaRPr lang="en-GB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3" marR="68583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fr-FR" sz="1200" u="sng">
                          <a:effectLst/>
                        </a:rPr>
                        <a:t>CT4 responsibility. </a:t>
                      </a:r>
                      <a:endParaRPr lang="en-GB" sz="1200">
                        <a:effectLst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fr-FR" sz="1200" u="sng">
                          <a:effectLst/>
                        </a:rPr>
                        <a:t>Rapporteur:</a:t>
                      </a:r>
                      <a:endParaRPr lang="en-GB" sz="1200">
                        <a:effectLst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fr-FR" sz="1200" u="sng">
                          <a:effectLst/>
                        </a:rPr>
                        <a:t>Ulrich Wiehe</a:t>
                      </a:r>
                      <a:endParaRPr lang="en-GB" sz="1200">
                        <a:effectLst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fr-FR" sz="1200" u="sng">
                          <a:effectLst/>
                          <a:hlinkClick r:id="rId3"/>
                        </a:rPr>
                        <a:t>ulrich.wiehe@nokia.com</a:t>
                      </a:r>
                      <a:endParaRPr lang="en-GB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3" marR="68583" marT="0" marB="0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 b="1" u="sng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29.518</a:t>
                      </a: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 u="sng">
                          <a:effectLst/>
                        </a:rPr>
                        <a:t>5G System; Access and Mobility Management Services; Stage 3</a:t>
                      </a:r>
                      <a:endParaRPr lang="en-GB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3" marR="68583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 u="sng">
                          <a:effectLst/>
                        </a:rPr>
                        <a:t>CT#79 (March, 2018)</a:t>
                      </a:r>
                      <a:endParaRPr lang="en-GB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3" marR="68583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 u="sng" dirty="0">
                          <a:effectLst/>
                        </a:rPr>
                        <a:t>CT#80 (June, 2018)</a:t>
                      </a:r>
                      <a:endParaRPr lang="en-GB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3" marR="68583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fr-FR" sz="1200" u="sng" dirty="0">
                          <a:effectLst/>
                        </a:rPr>
                        <a:t>CT4 </a:t>
                      </a:r>
                      <a:r>
                        <a:rPr lang="fr-FR" sz="1200" u="sng" dirty="0" err="1">
                          <a:effectLst/>
                        </a:rPr>
                        <a:t>responsibility</a:t>
                      </a:r>
                      <a:r>
                        <a:rPr lang="fr-FR" sz="1200" u="sng" dirty="0">
                          <a:effectLst/>
                        </a:rPr>
                        <a:t>. </a:t>
                      </a:r>
                      <a:endParaRPr lang="en-GB" sz="1200" dirty="0">
                        <a:effectLst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fr-FR" sz="1200" u="sng" dirty="0">
                          <a:effectLst/>
                        </a:rPr>
                        <a:t>Rapporteur:</a:t>
                      </a:r>
                      <a:endParaRPr lang="en-GB" sz="1200" dirty="0">
                        <a:effectLst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200" u="sng" dirty="0">
                          <a:effectLst/>
                        </a:rPr>
                        <a:t>Frank Yong Yang</a:t>
                      </a:r>
                      <a:endParaRPr lang="en-GB" sz="1200" dirty="0">
                        <a:effectLst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 u="sng" dirty="0">
                          <a:effectLst/>
                        </a:rPr>
                        <a:t>frank.yong.yang@ericsson.com</a:t>
                      </a:r>
                      <a:endParaRPr lang="en-GB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3" marR="68583" marT="0" marB="0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 b="1" u="sng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29.502</a:t>
                      </a: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 u="sng">
                          <a:effectLst/>
                        </a:rPr>
                        <a:t>5G System; Session Management Services; Stage 3</a:t>
                      </a:r>
                      <a:endParaRPr lang="en-GB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3" marR="68583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 u="sng">
                          <a:effectLst/>
                        </a:rPr>
                        <a:t>CT#79 (March, 2018)</a:t>
                      </a:r>
                      <a:endParaRPr lang="en-GB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3" marR="68583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 u="sng">
                          <a:effectLst/>
                        </a:rPr>
                        <a:t>CT#80 (June, 2018)</a:t>
                      </a:r>
                      <a:endParaRPr lang="en-GB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3" marR="68583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fr-FR" sz="1200" u="sng" dirty="0">
                          <a:effectLst/>
                        </a:rPr>
                        <a:t>CT4 </a:t>
                      </a:r>
                      <a:r>
                        <a:rPr lang="fr-FR" sz="1200" u="sng" dirty="0" err="1">
                          <a:effectLst/>
                        </a:rPr>
                        <a:t>responsibility</a:t>
                      </a:r>
                      <a:r>
                        <a:rPr lang="fr-FR" sz="1200" u="sng" dirty="0">
                          <a:effectLst/>
                        </a:rPr>
                        <a:t>. </a:t>
                      </a:r>
                      <a:endParaRPr lang="en-GB" sz="1200" dirty="0">
                        <a:effectLst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fr-FR" sz="1200" u="sng" dirty="0">
                          <a:effectLst/>
                        </a:rPr>
                        <a:t>Rapporteur:</a:t>
                      </a:r>
                      <a:endParaRPr lang="en-GB" sz="1200" dirty="0">
                        <a:effectLst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fr-FR" sz="1200" u="sng" dirty="0">
                          <a:effectLst/>
                        </a:rPr>
                        <a:t>Bruno Landais</a:t>
                      </a:r>
                      <a:endParaRPr lang="en-GB" sz="1200" dirty="0">
                        <a:effectLst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fr-FR" sz="1200" u="sng" dirty="0">
                          <a:effectLst/>
                          <a:hlinkClick r:id="rId4"/>
                        </a:rPr>
                        <a:t>bruno.landais@nokia.com</a:t>
                      </a:r>
                      <a:endParaRPr lang="en-GB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3" marR="68583" marT="0" marB="0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 b="1" u="sng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29.503</a:t>
                      </a: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 u="sng">
                          <a:effectLst/>
                        </a:rPr>
                        <a:t>5G System; Unified Data Management Services; Stage 3</a:t>
                      </a:r>
                      <a:endParaRPr lang="en-GB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3" marR="68583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 u="sng">
                          <a:effectLst/>
                        </a:rPr>
                        <a:t>CT#79 (March, 2018)</a:t>
                      </a:r>
                      <a:endParaRPr lang="en-GB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3" marR="68583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 u="sng">
                          <a:effectLst/>
                        </a:rPr>
                        <a:t>CT#80 (June, 2018)</a:t>
                      </a:r>
                      <a:endParaRPr lang="en-GB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3" marR="68583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fr-FR" sz="1200" u="sng" dirty="0">
                          <a:effectLst/>
                        </a:rPr>
                        <a:t>CT4 </a:t>
                      </a:r>
                      <a:r>
                        <a:rPr lang="fr-FR" sz="1200" u="sng" dirty="0" err="1">
                          <a:effectLst/>
                        </a:rPr>
                        <a:t>responsibility</a:t>
                      </a:r>
                      <a:r>
                        <a:rPr lang="fr-FR" sz="1200" u="sng" dirty="0">
                          <a:effectLst/>
                        </a:rPr>
                        <a:t>. </a:t>
                      </a:r>
                      <a:endParaRPr lang="en-GB" sz="1200" dirty="0">
                        <a:effectLst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fr-FR" sz="1200" u="sng" dirty="0">
                          <a:effectLst/>
                        </a:rPr>
                        <a:t>Rapporteur:</a:t>
                      </a:r>
                      <a:endParaRPr lang="en-GB" sz="1200" dirty="0">
                        <a:effectLst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fr-FR" sz="1200" u="sng" dirty="0">
                          <a:effectLst/>
                        </a:rPr>
                        <a:t>Ulrich Wiehe</a:t>
                      </a:r>
                      <a:endParaRPr lang="en-GB" sz="1200" dirty="0">
                        <a:effectLst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fr-FR" sz="1200" u="sng" dirty="0">
                          <a:effectLst/>
                          <a:hlinkClick r:id="rId3"/>
                        </a:rPr>
                        <a:t>ulrich.wiehe@nokia.com</a:t>
                      </a:r>
                      <a:endParaRPr lang="en-GB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3" marR="68583" marT="0" marB="0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 b="1" u="sng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29.509</a:t>
                      </a: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 u="sng">
                          <a:effectLst/>
                        </a:rPr>
                        <a:t>5G System; Authentication Server Services; Stage 3</a:t>
                      </a:r>
                      <a:endParaRPr lang="en-GB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3" marR="68583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 u="sng">
                          <a:effectLst/>
                        </a:rPr>
                        <a:t>CT#79 (March, 2018)</a:t>
                      </a:r>
                      <a:endParaRPr lang="en-GB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3" marR="68583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 u="sng">
                          <a:effectLst/>
                        </a:rPr>
                        <a:t>CT#80 (June, 2018)</a:t>
                      </a:r>
                      <a:endParaRPr lang="en-GB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3" marR="68583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fr-FR" sz="1200" u="sng" dirty="0">
                          <a:effectLst/>
                        </a:rPr>
                        <a:t>CT4 </a:t>
                      </a:r>
                      <a:r>
                        <a:rPr lang="fr-FR" sz="1200" u="sng" dirty="0" err="1">
                          <a:effectLst/>
                        </a:rPr>
                        <a:t>responsibility</a:t>
                      </a:r>
                      <a:r>
                        <a:rPr lang="fr-FR" sz="1200" u="sng" dirty="0">
                          <a:effectLst/>
                        </a:rPr>
                        <a:t>. </a:t>
                      </a:r>
                      <a:endParaRPr lang="en-GB" sz="1200" dirty="0">
                        <a:effectLst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fr-FR" sz="1200" u="sng" dirty="0">
                          <a:effectLst/>
                        </a:rPr>
                        <a:t>Rapporteur: Julien </a:t>
                      </a:r>
                      <a:r>
                        <a:rPr lang="fr-FR" sz="1200" u="sng" dirty="0" err="1">
                          <a:effectLst/>
                        </a:rPr>
                        <a:t>Bournelle</a:t>
                      </a:r>
                      <a:endParaRPr lang="en-GB" sz="1200" dirty="0">
                        <a:effectLst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fr-FR" sz="1200" u="sng" dirty="0">
                          <a:effectLst/>
                          <a:hlinkClick r:id="rId5"/>
                        </a:rPr>
                        <a:t>Julien.bournelle@orange.com</a:t>
                      </a:r>
                      <a:endParaRPr lang="en-GB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3" marR="68583" marT="0" marB="0"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2679956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" name="TextShape 1"/>
          <p:cNvSpPr txBox="1"/>
          <p:nvPr/>
        </p:nvSpPr>
        <p:spPr>
          <a:xfrm>
            <a:off x="457200" y="274680"/>
            <a:ext cx="6833880" cy="114264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pPr algn="ctr">
              <a:lnSpc>
                <a:spcPct val="100000"/>
              </a:lnSpc>
            </a:pPr>
            <a:r>
              <a:rPr lang="nb-NO" altLang="en-US" sz="32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New 5GS 3GPP TS numbers 2/5</a:t>
            </a:r>
            <a:endParaRPr lang="en-US" sz="1000" b="0" strike="noStrike" spc="-1" dirty="0">
              <a:solidFill>
                <a:srgbClr val="FF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46" name="CustomShape 2"/>
          <p:cNvSpPr/>
          <p:nvPr/>
        </p:nvSpPr>
        <p:spPr>
          <a:xfrm>
            <a:off x="2048040" y="1924200"/>
            <a:ext cx="4760640" cy="3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47" name="CustomShape 3"/>
          <p:cNvSpPr/>
          <p:nvPr/>
        </p:nvSpPr>
        <p:spPr>
          <a:xfrm>
            <a:off x="0" y="2498760"/>
            <a:ext cx="9143640" cy="3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48" name="CustomShape 4"/>
          <p:cNvSpPr/>
          <p:nvPr/>
        </p:nvSpPr>
        <p:spPr>
          <a:xfrm>
            <a:off x="0" y="2695680"/>
            <a:ext cx="9143640" cy="3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49" name="CustomShape 5"/>
          <p:cNvSpPr/>
          <p:nvPr/>
        </p:nvSpPr>
        <p:spPr>
          <a:xfrm>
            <a:off x="-49320" y="2940120"/>
            <a:ext cx="9143640" cy="3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50" name="CustomShape 6"/>
          <p:cNvSpPr/>
          <p:nvPr/>
        </p:nvSpPr>
        <p:spPr>
          <a:xfrm>
            <a:off x="0" y="2940120"/>
            <a:ext cx="9143640" cy="3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51" name="CustomShape 7"/>
          <p:cNvSpPr/>
          <p:nvPr/>
        </p:nvSpPr>
        <p:spPr>
          <a:xfrm>
            <a:off x="-49320" y="1962000"/>
            <a:ext cx="9143640" cy="3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52" name="CustomShape 8"/>
          <p:cNvSpPr/>
          <p:nvPr/>
        </p:nvSpPr>
        <p:spPr>
          <a:xfrm>
            <a:off x="0" y="2573280"/>
            <a:ext cx="9143640" cy="3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1" name="PlaceHolder 4"/>
          <p:cNvSpPr>
            <a:spLocks noGrp="1"/>
          </p:cNvSpPr>
          <p:nvPr>
            <p:ph type="sldNum"/>
          </p:nvPr>
        </p:nvSpPr>
        <p:spPr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19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graphicFrame>
        <p:nvGraphicFramePr>
          <p:cNvPr id="12" name="Content Placeholder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245066067"/>
              </p:ext>
            </p:extLst>
          </p:nvPr>
        </p:nvGraphicFramePr>
        <p:xfrm>
          <a:off x="467402" y="1118456"/>
          <a:ext cx="8288338" cy="536478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242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92251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08027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38686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239481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213373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 u="sng" dirty="0">
                          <a:effectLst/>
                          <a:latin typeface="+mn-lt"/>
                          <a:ea typeface="+mn-ea"/>
                          <a:cs typeface="+mn-cs"/>
                        </a:rPr>
                        <a:t>Spec</a:t>
                      </a:r>
                      <a:endParaRPr lang="en-GB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79" marR="68579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 u="sng" dirty="0">
                          <a:effectLst/>
                        </a:rPr>
                        <a:t>Title</a:t>
                      </a:r>
                      <a:endParaRPr lang="en-GB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79" marR="68579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 u="sng" dirty="0">
                          <a:effectLst/>
                          <a:latin typeface="+mn-lt"/>
                          <a:ea typeface="+mn-ea"/>
                          <a:cs typeface="+mn-cs"/>
                        </a:rPr>
                        <a:t>Information</a:t>
                      </a:r>
                      <a:endParaRPr lang="en-GB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79" marR="68579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 u="sng" dirty="0">
                          <a:effectLst/>
                        </a:rPr>
                        <a:t>Approval</a:t>
                      </a:r>
                      <a:endParaRPr lang="en-GB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79" marR="68579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 u="sng" dirty="0">
                          <a:effectLst/>
                        </a:rPr>
                        <a:t>Responsibility</a:t>
                      </a:r>
                      <a:endParaRPr lang="en-GB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79" marR="68579" marT="0" marB="0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4867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 b="1" u="sng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29.540</a:t>
                      </a: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 u="sng" dirty="0">
                          <a:effectLst/>
                        </a:rPr>
                        <a:t>5G System; SMS Services; Stage 3</a:t>
                      </a:r>
                      <a:endParaRPr lang="en-GB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79" marR="68579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 u="sng" dirty="0">
                          <a:effectLst/>
                        </a:rPr>
                        <a:t>CT#79 (March, 2018)</a:t>
                      </a:r>
                      <a:endParaRPr lang="en-GB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79" marR="68579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 u="sng" dirty="0">
                          <a:effectLst/>
                        </a:rPr>
                        <a:t>CT#80 (June, 2018)</a:t>
                      </a:r>
                      <a:endParaRPr lang="en-GB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79" marR="68579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fr-FR" sz="1200" u="sng" dirty="0">
                          <a:effectLst/>
                        </a:rPr>
                        <a:t>CT4 </a:t>
                      </a:r>
                      <a:r>
                        <a:rPr lang="fr-FR" sz="1200" u="sng" dirty="0" err="1">
                          <a:effectLst/>
                        </a:rPr>
                        <a:t>responsibility</a:t>
                      </a:r>
                      <a:r>
                        <a:rPr lang="fr-FR" sz="1200" u="sng" dirty="0">
                          <a:effectLst/>
                        </a:rPr>
                        <a:t>. </a:t>
                      </a:r>
                      <a:endParaRPr lang="en-GB" sz="1200" dirty="0">
                        <a:effectLst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fr-FR" sz="1200" u="sng" dirty="0">
                          <a:effectLst/>
                        </a:rPr>
                        <a:t>Rapporteur: </a:t>
                      </a:r>
                      <a:r>
                        <a:rPr lang="fr-FR" sz="1200" u="sng" dirty="0" err="1">
                          <a:effectLst/>
                        </a:rPr>
                        <a:t>Zhijun</a:t>
                      </a:r>
                      <a:r>
                        <a:rPr lang="fr-FR" sz="1200" u="sng" dirty="0">
                          <a:effectLst/>
                        </a:rPr>
                        <a:t> Li</a:t>
                      </a:r>
                      <a:endParaRPr lang="en-GB" sz="1200" dirty="0">
                        <a:effectLst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fr-FR" sz="1200" u="sng" dirty="0">
                          <a:effectLst/>
                        </a:rPr>
                        <a:t>li.zhijun3@zte.com.cn</a:t>
                      </a:r>
                      <a:endParaRPr lang="en-GB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79" marR="68579" marT="0" marB="0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3156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 b="1" u="sng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29.510</a:t>
                      </a: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 u="sng">
                          <a:effectLst/>
                        </a:rPr>
                        <a:t>5G System; NF Repository Services; Stage 3</a:t>
                      </a:r>
                      <a:endParaRPr lang="en-GB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79" marR="68579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 u="sng">
                          <a:effectLst/>
                        </a:rPr>
                        <a:t>CT#79 (March, 2018)</a:t>
                      </a:r>
                      <a:endParaRPr lang="en-GB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79" marR="68579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 u="sng">
                          <a:effectLst/>
                        </a:rPr>
                        <a:t>CT#80 (June, 2018)</a:t>
                      </a:r>
                      <a:endParaRPr lang="en-GB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79" marR="68579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fr-FR" sz="1200" u="sng" dirty="0">
                          <a:effectLst/>
                        </a:rPr>
                        <a:t>CT4 </a:t>
                      </a:r>
                      <a:r>
                        <a:rPr lang="fr-FR" sz="1200" u="sng" dirty="0" err="1">
                          <a:effectLst/>
                        </a:rPr>
                        <a:t>responsibility</a:t>
                      </a:r>
                      <a:r>
                        <a:rPr lang="fr-FR" sz="1200" u="sng" dirty="0">
                          <a:effectLst/>
                        </a:rPr>
                        <a:t>. </a:t>
                      </a:r>
                      <a:endParaRPr lang="en-GB" sz="1200" dirty="0">
                        <a:effectLst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fr-FR" sz="1200" u="sng" dirty="0">
                          <a:effectLst/>
                        </a:rPr>
                        <a:t>Rapporteur:</a:t>
                      </a:r>
                      <a:endParaRPr lang="en-GB" sz="1200" dirty="0">
                        <a:effectLst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fr-FR" sz="1200" u="sng" dirty="0" err="1">
                          <a:effectLst/>
                        </a:rPr>
                        <a:t>Jesus</a:t>
                      </a:r>
                      <a:r>
                        <a:rPr lang="fr-FR" sz="1200" u="sng" dirty="0">
                          <a:effectLst/>
                        </a:rPr>
                        <a:t> De Gregorio</a:t>
                      </a:r>
                      <a:endParaRPr lang="en-GB" sz="1200" dirty="0">
                        <a:effectLst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fr-FR" sz="1200" u="sng" dirty="0">
                          <a:effectLst/>
                        </a:rPr>
                        <a:t>jesus.de.gregorio@ericsson.com</a:t>
                      </a:r>
                      <a:endParaRPr lang="en-GB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79" marR="68579" marT="0" marB="0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3156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 b="1" u="sng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29.531</a:t>
                      </a: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 u="sng">
                          <a:effectLst/>
                        </a:rPr>
                        <a:t>5G System; Network Slice Selection Services; Stage 3</a:t>
                      </a:r>
                      <a:endParaRPr lang="en-GB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79" marR="68579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 u="sng">
                          <a:effectLst/>
                        </a:rPr>
                        <a:t>CT#79 (March, 2018)</a:t>
                      </a:r>
                      <a:endParaRPr lang="en-GB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79" marR="68579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 u="sng">
                          <a:effectLst/>
                        </a:rPr>
                        <a:t>CT#80 (June, 2018)</a:t>
                      </a:r>
                      <a:endParaRPr lang="en-GB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79" marR="68579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fr-FR" sz="1200" u="sng" dirty="0">
                          <a:effectLst/>
                        </a:rPr>
                        <a:t>CT4 </a:t>
                      </a:r>
                      <a:r>
                        <a:rPr lang="fr-FR" sz="1200" u="sng" dirty="0" err="1">
                          <a:effectLst/>
                        </a:rPr>
                        <a:t>responsibility</a:t>
                      </a:r>
                      <a:r>
                        <a:rPr lang="fr-FR" sz="1200" u="sng" dirty="0">
                          <a:effectLst/>
                        </a:rPr>
                        <a:t>. </a:t>
                      </a:r>
                      <a:endParaRPr lang="en-GB" sz="1200" dirty="0">
                        <a:effectLst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fr-FR" sz="1200" u="sng" dirty="0">
                          <a:effectLst/>
                        </a:rPr>
                        <a:t>Rapporteur:</a:t>
                      </a:r>
                      <a:endParaRPr lang="en-GB" sz="1200" dirty="0">
                        <a:effectLst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fr-FR" sz="1200" u="sng" dirty="0">
                          <a:effectLst/>
                        </a:rPr>
                        <a:t>Zhang </a:t>
                      </a:r>
                      <a:r>
                        <a:rPr lang="fr-FR" sz="1200" u="sng" dirty="0" err="1">
                          <a:effectLst/>
                        </a:rPr>
                        <a:t>Hao</a:t>
                      </a:r>
                      <a:endParaRPr lang="en-GB" sz="1200" dirty="0">
                        <a:effectLst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fr-FR" sz="1200" u="sng" dirty="0">
                          <a:effectLst/>
                        </a:rPr>
                        <a:t>zhanghao@chinamobile.com</a:t>
                      </a:r>
                      <a:endParaRPr lang="en-GB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79" marR="68579" marT="0" marB="0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73156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 b="1" u="sng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29.544</a:t>
                      </a: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 u="sng" dirty="0">
                          <a:effectLst/>
                        </a:rPr>
                        <a:t>5G System; Interface between the SMF and UPF; Stage 3</a:t>
                      </a:r>
                      <a:endParaRPr lang="en-GB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79" marR="68579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 u="sng">
                          <a:effectLst/>
                        </a:rPr>
                        <a:t>CT#79 (March, 2018)</a:t>
                      </a:r>
                      <a:endParaRPr lang="en-GB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79" marR="68579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 u="sng">
                          <a:effectLst/>
                        </a:rPr>
                        <a:t>CT#80 (June, 2018)</a:t>
                      </a:r>
                      <a:endParaRPr lang="en-GB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79" marR="68579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 u="sng" dirty="0">
                          <a:effectLst/>
                        </a:rPr>
                        <a:t>CT4 responsibility. </a:t>
                      </a:r>
                      <a:endParaRPr lang="en-GB" sz="1200" dirty="0">
                        <a:effectLst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fr-FR" sz="1200" u="sng" dirty="0">
                          <a:effectLst/>
                        </a:rPr>
                        <a:t>Rapporteur:</a:t>
                      </a:r>
                      <a:endParaRPr lang="en-GB" sz="1200" dirty="0">
                        <a:effectLst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fr-FR" sz="1200" u="sng" dirty="0">
                          <a:effectLst/>
                        </a:rPr>
                        <a:t>Peter Schmitt</a:t>
                      </a:r>
                      <a:endParaRPr lang="en-GB" sz="1200" dirty="0">
                        <a:effectLst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 u="sng" dirty="0">
                          <a:effectLst/>
                        </a:rPr>
                        <a:t>Peter.Schmitt@huawei.com</a:t>
                      </a:r>
                      <a:endParaRPr lang="en-GB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79" marR="68579" marT="0" marB="0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73156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 b="1" u="sng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29.571</a:t>
                      </a: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 u="sng" dirty="0">
                          <a:effectLst/>
                        </a:rPr>
                        <a:t>5G System; Interface between the Mobile Management Entity (MME) and the Access and Mobility Management Function (AMF); Stage 3</a:t>
                      </a:r>
                      <a:endParaRPr lang="en-GB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79" marR="68579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 u="sng">
                          <a:effectLst/>
                        </a:rPr>
                        <a:t>CT#79 (March, 2018)</a:t>
                      </a:r>
                      <a:endParaRPr lang="en-GB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79" marR="68579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 u="sng">
                          <a:effectLst/>
                        </a:rPr>
                        <a:t>CT#80 (June, 2018)</a:t>
                      </a:r>
                      <a:endParaRPr lang="en-GB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79" marR="68579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fr-FR" sz="1200" u="sng" dirty="0">
                          <a:effectLst/>
                        </a:rPr>
                        <a:t>CT4 </a:t>
                      </a:r>
                      <a:r>
                        <a:rPr lang="fr-FR" sz="1200" u="sng" dirty="0" err="1">
                          <a:effectLst/>
                        </a:rPr>
                        <a:t>responsibility</a:t>
                      </a:r>
                      <a:r>
                        <a:rPr lang="fr-FR" sz="1200" u="sng" dirty="0">
                          <a:effectLst/>
                        </a:rPr>
                        <a:t>. </a:t>
                      </a:r>
                      <a:endParaRPr lang="en-GB" sz="1200" dirty="0">
                        <a:effectLst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fr-FR" sz="1200" u="sng" dirty="0">
                          <a:effectLst/>
                        </a:rPr>
                        <a:t>Rapporteur:</a:t>
                      </a:r>
                      <a:endParaRPr lang="en-GB" sz="1200" dirty="0">
                        <a:effectLst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fr-FR" sz="1200" u="sng" dirty="0">
                          <a:effectLst/>
                        </a:rPr>
                        <a:t>Laurent </a:t>
                      </a:r>
                      <a:r>
                        <a:rPr lang="fr-FR" sz="1200" u="sng" dirty="0" err="1">
                          <a:effectLst/>
                        </a:rPr>
                        <a:t>Dubesset</a:t>
                      </a:r>
                      <a:endParaRPr lang="en-GB" sz="1200" dirty="0">
                        <a:effectLst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fr-FR" sz="1200" u="sng" dirty="0">
                          <a:effectLst/>
                        </a:rPr>
                        <a:t>Laurent.Dubesset@orange.com</a:t>
                      </a:r>
                      <a:endParaRPr lang="en-GB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79" marR="68579" marT="0" marB="0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73156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 b="1" u="sng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29.511</a:t>
                      </a: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 u="sng" dirty="0">
                          <a:effectLst/>
                        </a:rPr>
                        <a:t>5G System; Equipment Identity Register Services; Stage 3</a:t>
                      </a:r>
                      <a:endParaRPr lang="en-GB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79" marR="68579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 u="sng">
                          <a:effectLst/>
                        </a:rPr>
                        <a:t>CT#79 (March, 2018)</a:t>
                      </a:r>
                      <a:endParaRPr lang="en-GB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79" marR="68579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 u="sng">
                          <a:effectLst/>
                        </a:rPr>
                        <a:t>CT#80 (June, 2018)</a:t>
                      </a:r>
                      <a:endParaRPr lang="en-GB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79" marR="68579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fr-FR" sz="1200" u="sng" dirty="0">
                          <a:effectLst/>
                        </a:rPr>
                        <a:t>CT4 </a:t>
                      </a:r>
                      <a:r>
                        <a:rPr lang="fr-FR" sz="1200" u="sng" dirty="0" err="1">
                          <a:effectLst/>
                        </a:rPr>
                        <a:t>responsibility</a:t>
                      </a:r>
                      <a:r>
                        <a:rPr lang="fr-FR" sz="1200" u="sng" dirty="0">
                          <a:effectLst/>
                        </a:rPr>
                        <a:t>. </a:t>
                      </a:r>
                      <a:endParaRPr lang="en-GB" sz="1200" dirty="0">
                        <a:effectLst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fr-FR" sz="1200" u="sng" dirty="0">
                          <a:effectLst/>
                        </a:rPr>
                        <a:t>Rapporteur:</a:t>
                      </a:r>
                      <a:endParaRPr lang="en-GB" sz="1200" dirty="0">
                        <a:effectLst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fr-FR" sz="1200" u="sng" dirty="0">
                          <a:effectLst/>
                        </a:rPr>
                        <a:t>Yvette </a:t>
                      </a:r>
                      <a:r>
                        <a:rPr lang="fr-FR" sz="1200" u="sng" dirty="0" err="1">
                          <a:effectLst/>
                        </a:rPr>
                        <a:t>Koza</a:t>
                      </a:r>
                      <a:endParaRPr lang="en-GB" sz="1200" dirty="0">
                        <a:effectLst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fr-FR" sz="1200" u="sng" dirty="0">
                          <a:effectLst/>
                        </a:rPr>
                        <a:t>yvette.koza@t-mobile.at</a:t>
                      </a:r>
                      <a:endParaRPr lang="en-GB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79" marR="68579" marT="0" marB="0"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73156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 b="1" u="sng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23.527</a:t>
                      </a: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 u="sng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5G System; Restoration Procedures; Stage 2</a:t>
                      </a:r>
                    </a:p>
                  </a:txBody>
                  <a:tcPr marL="68579" marR="68579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 u="sng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CT#79 (March, 2018)</a:t>
                      </a:r>
                    </a:p>
                  </a:txBody>
                  <a:tcPr marL="68579" marR="68579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 u="sng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CT#80 (June, 2018)</a:t>
                      </a:r>
                    </a:p>
                  </a:txBody>
                  <a:tcPr marL="68579" marR="68579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 u="sng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CT4 responsibility. </a:t>
                      </a: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fr-FR" sz="1200" u="sng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Rapporteur:</a:t>
                      </a:r>
                      <a:endParaRPr lang="en-GB" sz="1200" u="sng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 u="sng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Peter Wild</a:t>
                      </a: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 u="sng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peter.wild@vodafone.com</a:t>
                      </a:r>
                    </a:p>
                  </a:txBody>
                  <a:tcPr marL="68579" marR="68579" marT="0" marB="0"/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5408288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TextShape 1"/>
          <p:cNvSpPr txBox="1"/>
          <p:nvPr/>
        </p:nvSpPr>
        <p:spPr>
          <a:xfrm>
            <a:off x="0" y="284040"/>
            <a:ext cx="6833880" cy="114264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pPr algn="ctr">
              <a:lnSpc>
                <a:spcPct val="100000"/>
              </a:lnSpc>
            </a:pPr>
            <a:r>
              <a:rPr lang="en-US" sz="3200" b="0" strike="noStrike" spc="-1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TSG CT Organisation </a:t>
            </a:r>
            <a:endParaRPr lang="en-US" sz="10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58" name="CustomShape 2"/>
          <p:cNvSpPr/>
          <p:nvPr/>
        </p:nvSpPr>
        <p:spPr>
          <a:xfrm>
            <a:off x="3286116" y="1386000"/>
            <a:ext cx="5857524" cy="52938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marL="343080" indent="-342720">
              <a:lnSpc>
                <a:spcPct val="100000"/>
              </a:lnSpc>
              <a:buBlip>
                <a:blip r:embed="rId3"/>
              </a:buBlip>
            </a:pPr>
            <a:r>
              <a:rPr lang="en-US" sz="16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TSG CT WG officials are:</a:t>
            </a:r>
            <a:endParaRPr lang="en-US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743040" lvl="1" indent="-285480">
              <a:lnSpc>
                <a:spcPct val="100000"/>
              </a:lnSpc>
              <a:buClr>
                <a:srgbClr val="C00000"/>
              </a:buClr>
              <a:buFont typeface="Arial"/>
              <a:buChar char="•"/>
            </a:pPr>
            <a:r>
              <a:rPr lang="en-US" sz="14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TSG CT WG1:</a:t>
            </a:r>
            <a:endParaRPr lang="en-US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1143000" lvl="2" indent="-22824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lang="en-US" sz="12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Chairman: 	</a:t>
            </a:r>
            <a:r>
              <a:rPr lang="en-US" sz="12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Atle</a:t>
            </a:r>
            <a:r>
              <a:rPr lang="en-US" sz="12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 </a:t>
            </a:r>
            <a:r>
              <a:rPr lang="en-US" sz="12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Monrad</a:t>
            </a:r>
            <a:r>
              <a:rPr lang="en-US" sz="12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 (</a:t>
            </a:r>
            <a:r>
              <a:rPr lang="en-US" sz="12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Ericcson</a:t>
            </a:r>
            <a:r>
              <a:rPr lang="en-US" sz="12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/ETSI)</a:t>
            </a:r>
            <a:endParaRPr lang="en-US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1143000" lvl="2" indent="-22824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lang="en-US" sz="12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Vice chairs:	</a:t>
            </a:r>
            <a:r>
              <a:rPr lang="en-US" sz="1200" spc="-1" dirty="0">
                <a:solidFill>
                  <a:srgbClr val="0000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Peter Leis (Nokia Networks / ETSI) </a:t>
            </a:r>
            <a:r>
              <a:rPr lang="en-US" sz="12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
                 	</a:t>
            </a:r>
            <a:r>
              <a:rPr lang="en-US" sz="1200" spc="-1" dirty="0">
                <a:solidFill>
                  <a:srgbClr val="0000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Ricky </a:t>
            </a:r>
            <a:r>
              <a:rPr lang="en-US" sz="1200" spc="-1" dirty="0" err="1">
                <a:solidFill>
                  <a:srgbClr val="0000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Kaura</a:t>
            </a:r>
            <a:r>
              <a:rPr lang="en-US" sz="1200" spc="-1" dirty="0">
                <a:solidFill>
                  <a:srgbClr val="0000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(Samsung / ETSI)</a:t>
            </a:r>
          </a:p>
          <a:p>
            <a:pPr marL="1143000" lvl="2" indent="-22824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lang="en-US" sz="12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MCC support: 	Frederic </a:t>
            </a:r>
            <a:r>
              <a:rPr lang="en-US" sz="12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Firmin</a:t>
            </a:r>
            <a:endParaRPr lang="en-US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743040" lvl="1" indent="-285480">
              <a:lnSpc>
                <a:spcPct val="100000"/>
              </a:lnSpc>
              <a:buClr>
                <a:srgbClr val="C00000"/>
              </a:buClr>
              <a:buFont typeface="Arial"/>
              <a:buChar char="•"/>
            </a:pPr>
            <a:r>
              <a:rPr lang="en-US" sz="14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TSG CT WG3:</a:t>
            </a:r>
            <a:endParaRPr lang="en-US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1143000" lvl="2" indent="-22824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lang="en-US" sz="12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Chairman: 	</a:t>
            </a:r>
            <a:r>
              <a:rPr lang="en-US" sz="1200" spc="-1" dirty="0">
                <a:solidFill>
                  <a:srgbClr val="0000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Susana Fernandez (Ericsson / ETSI)</a:t>
            </a:r>
          </a:p>
          <a:p>
            <a:pPr marL="1143000" lvl="2" indent="-22824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lang="en-US" sz="12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Vice chairs: 	</a:t>
            </a:r>
            <a:r>
              <a:rPr lang="en-US" sz="1200" spc="-1" dirty="0">
                <a:solidFill>
                  <a:srgbClr val="0000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Yoshihiro Inoue (NTT / TTC)</a:t>
            </a:r>
          </a:p>
          <a:p>
            <a:pPr marL="1143000" indent="-228240">
              <a:lnSpc>
                <a:spcPct val="100000"/>
              </a:lnSpc>
            </a:pPr>
            <a:r>
              <a:rPr lang="en-US" sz="1200" spc="-1" dirty="0">
                <a:solidFill>
                  <a:srgbClr val="0000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	                   	</a:t>
            </a:r>
            <a:r>
              <a:rPr lang="en-US" sz="1200" spc="-1" dirty="0" err="1">
                <a:solidFill>
                  <a:srgbClr val="0000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Zhenning</a:t>
            </a:r>
            <a:r>
              <a:rPr lang="en-US" sz="1200" spc="-1" dirty="0">
                <a:solidFill>
                  <a:srgbClr val="0000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 Huang (China Mobile / CCSA</a:t>
            </a:r>
            <a:r>
              <a:rPr lang="en-US" sz="12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)</a:t>
            </a:r>
            <a:endParaRPr lang="en-US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1143000" lvl="2" indent="-22824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lang="en-US" sz="12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MCC support: 	</a:t>
            </a:r>
            <a:r>
              <a:rPr lang="en-US" sz="12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Saurav</a:t>
            </a:r>
            <a:r>
              <a:rPr lang="en-US" sz="12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 Aurora</a:t>
            </a:r>
            <a:endParaRPr lang="en-US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743040" lvl="1" indent="-285480">
              <a:lnSpc>
                <a:spcPct val="100000"/>
              </a:lnSpc>
              <a:buClr>
                <a:srgbClr val="FF3300"/>
              </a:buClr>
              <a:buFont typeface="Arial"/>
              <a:buChar char="•"/>
            </a:pPr>
            <a:r>
              <a:rPr lang="en-US" sz="14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TSG CT WG4:</a:t>
            </a:r>
            <a:endParaRPr lang="en-US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1143000" lvl="2" indent="-22824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lang="en-US" sz="12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Chairman: 	Lionel </a:t>
            </a:r>
            <a:r>
              <a:rPr lang="en-US" sz="12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Morand</a:t>
            </a:r>
            <a:r>
              <a:rPr lang="en-US" sz="12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 (Orange / ETSI) </a:t>
            </a:r>
            <a:endParaRPr lang="en-US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1143000" lvl="2" indent="-22824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lang="en-US" sz="12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Vice chairs: 	Peter Schmitt (</a:t>
            </a:r>
            <a:r>
              <a:rPr lang="en-US" sz="12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Huawei</a:t>
            </a:r>
            <a:r>
              <a:rPr lang="en-US" sz="12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 / CCSA)
                    	Yvette </a:t>
            </a:r>
            <a:r>
              <a:rPr lang="en-US" sz="12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Koza</a:t>
            </a:r>
            <a:r>
              <a:rPr lang="en-US" sz="12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 (Deutsche Telekom / ETSI)</a:t>
            </a:r>
            <a:endParaRPr lang="en-US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1143000" lvl="2" indent="-22824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lang="en-US" sz="12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MCC support: 	</a:t>
            </a:r>
            <a:r>
              <a:rPr lang="en-US" sz="12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Kimmo</a:t>
            </a:r>
            <a:r>
              <a:rPr lang="en-US" sz="12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 </a:t>
            </a:r>
            <a:r>
              <a:rPr lang="en-US" sz="12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Kymalainen</a:t>
            </a:r>
            <a:endParaRPr lang="en-US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743040" lvl="1" indent="-285480">
              <a:lnSpc>
                <a:spcPct val="100000"/>
              </a:lnSpc>
              <a:buClr>
                <a:srgbClr val="C00000"/>
              </a:buClr>
              <a:buFont typeface="Arial"/>
              <a:buChar char="•"/>
            </a:pPr>
            <a:r>
              <a:rPr lang="en-US" sz="14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TSG CT WG6:</a:t>
            </a:r>
            <a:endParaRPr lang="en-US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1143000" lvl="2" indent="-22824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lang="en-US" sz="12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Chairman: 	</a:t>
            </a:r>
            <a:r>
              <a:rPr lang="en-US" sz="1200" spc="-1" dirty="0" err="1">
                <a:solidFill>
                  <a:srgbClr val="0000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Heiko</a:t>
            </a:r>
            <a:r>
              <a:rPr lang="en-US" sz="1200" spc="-1" dirty="0">
                <a:solidFill>
                  <a:srgbClr val="0000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 Kruse (</a:t>
            </a:r>
            <a:r>
              <a:rPr lang="en-US" sz="1200" spc="-1" dirty="0" err="1">
                <a:solidFill>
                  <a:srgbClr val="0000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Morpho</a:t>
            </a:r>
            <a:r>
              <a:rPr lang="en-US" sz="1200" spc="-1" dirty="0">
                <a:solidFill>
                  <a:srgbClr val="0000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 Cards GmbH / ETSI)</a:t>
            </a:r>
          </a:p>
          <a:p>
            <a:pPr marL="1143000" lvl="2" indent="-22824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lang="en-US" sz="12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Vice chairs: 	Michele </a:t>
            </a:r>
            <a:r>
              <a:rPr lang="en-US" sz="12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Berionne</a:t>
            </a:r>
            <a:r>
              <a:rPr lang="en-US" sz="12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 (Qualcomm Inc. / ATIS)</a:t>
            </a:r>
            <a:endParaRPr lang="en-US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1143000" lvl="2" indent="-22824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lang="en-US" sz="12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MCC support: 	</a:t>
            </a:r>
            <a:r>
              <a:rPr lang="en-US" sz="1200" b="0" strike="noStrike" spc="-1" dirty="0"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Hakim </a:t>
            </a:r>
            <a:r>
              <a:rPr lang="en-US" sz="1200" b="0" strike="noStrike" spc="-1" dirty="0" err="1"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Mkinsi</a:t>
            </a:r>
            <a:endParaRPr lang="en-US" sz="1800" b="0" strike="noStrike" spc="-1" dirty="0"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59" name="CustomShape 3"/>
          <p:cNvSpPr/>
          <p:nvPr/>
        </p:nvSpPr>
        <p:spPr>
          <a:xfrm>
            <a:off x="171360" y="1393920"/>
            <a:ext cx="4103280" cy="41032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marL="343080" indent="-342720">
              <a:lnSpc>
                <a:spcPct val="100000"/>
              </a:lnSpc>
            </a:pPr>
            <a:r>
              <a:rPr lang="en-US" sz="1800" b="0" strike="noStrike" spc="-1" dirty="0"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TSG CT officials are:</a:t>
            </a:r>
            <a:endParaRPr lang="en-US" sz="1800" b="0" strike="noStrike" spc="-1" dirty="0"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92075" lvl="1">
              <a:lnSpc>
                <a:spcPct val="100000"/>
              </a:lnSpc>
              <a:buClr>
                <a:srgbClr val="C00000"/>
              </a:buClr>
            </a:pPr>
            <a:r>
              <a:rPr lang="en-US" sz="1800" b="0" strike="noStrike" spc="-1" dirty="0">
                <a:uFill>
                  <a:solidFill>
                    <a:srgbClr val="FFFFFF"/>
                  </a:solidFill>
                </a:uFill>
                <a:latin typeface="+mj-lt"/>
                <a:ea typeface="Arial Unicode MS"/>
              </a:rPr>
              <a:t>Chairman:</a:t>
            </a:r>
            <a:endParaRPr lang="en-US" sz="1800" b="0" strike="noStrike" spc="-1" dirty="0">
              <a:uFill>
                <a:solidFill>
                  <a:srgbClr val="FFFFFF"/>
                </a:solidFill>
              </a:uFill>
              <a:latin typeface="+mj-lt"/>
            </a:endParaRPr>
          </a:p>
          <a:p>
            <a:pPr marL="806450" lvl="3" indent="-265113">
              <a:buClr>
                <a:srgbClr val="3399FF"/>
              </a:buClr>
              <a:buFont typeface="Arial" pitchFamily="34" charset="0"/>
              <a:buChar char="•"/>
            </a:pPr>
            <a:r>
              <a:rPr lang="en-US" b="0" strike="noStrike" spc="-1" dirty="0">
                <a:uFill>
                  <a:solidFill>
                    <a:srgbClr val="FFFFFF"/>
                  </a:solidFill>
                </a:uFill>
                <a:latin typeface="+mj-lt"/>
                <a:ea typeface="Arial Unicode MS"/>
              </a:rPr>
              <a:t>Georg Mayer</a:t>
            </a:r>
            <a:br>
              <a:rPr lang="en-US" b="0" strike="noStrike" spc="-1" dirty="0">
                <a:uFill>
                  <a:solidFill>
                    <a:srgbClr val="FFFFFF"/>
                  </a:solidFill>
                </a:uFill>
                <a:latin typeface="+mj-lt"/>
                <a:ea typeface="Arial Unicode MS"/>
              </a:rPr>
            </a:br>
            <a:r>
              <a:rPr lang="en-US" sz="1400" b="0" strike="noStrike" spc="-1" dirty="0">
                <a:uFill>
                  <a:solidFill>
                    <a:srgbClr val="FFFFFF"/>
                  </a:solidFill>
                </a:uFill>
                <a:latin typeface="+mj-lt"/>
                <a:ea typeface="Arial Unicode MS"/>
              </a:rPr>
              <a:t>(</a:t>
            </a:r>
            <a:r>
              <a:rPr lang="en-US" sz="1400" b="0" strike="noStrike" spc="-1" dirty="0" err="1">
                <a:uFill>
                  <a:solidFill>
                    <a:srgbClr val="FFFFFF"/>
                  </a:solidFill>
                </a:uFill>
                <a:latin typeface="+mj-lt"/>
                <a:ea typeface="Arial Unicode MS"/>
              </a:rPr>
              <a:t>Huawei</a:t>
            </a:r>
            <a:r>
              <a:rPr lang="en-US" sz="1400" b="0" strike="noStrike" spc="-1" dirty="0">
                <a:uFill>
                  <a:solidFill>
                    <a:srgbClr val="FFFFFF"/>
                  </a:solidFill>
                </a:uFill>
                <a:latin typeface="+mj-lt"/>
                <a:ea typeface="Arial Unicode MS"/>
              </a:rPr>
              <a:t> / CCSA)</a:t>
            </a:r>
            <a:br>
              <a:rPr lang="en-US" sz="1400" b="0" strike="noStrike" spc="-1" dirty="0">
                <a:uFill>
                  <a:solidFill>
                    <a:srgbClr val="FFFFFF"/>
                  </a:solidFill>
                </a:uFill>
                <a:latin typeface="+mj-lt"/>
                <a:ea typeface="Arial Unicode MS"/>
              </a:rPr>
            </a:br>
            <a:endParaRPr lang="en-US" b="0" strike="noStrike" spc="-1" dirty="0">
              <a:uFill>
                <a:solidFill>
                  <a:srgbClr val="FFFFFF"/>
                </a:solidFill>
              </a:uFill>
              <a:latin typeface="+mj-lt"/>
            </a:endParaRPr>
          </a:p>
          <a:p>
            <a:pPr marL="92075" lvl="1">
              <a:lnSpc>
                <a:spcPct val="100000"/>
              </a:lnSpc>
              <a:buClr>
                <a:srgbClr val="C00000"/>
              </a:buClr>
            </a:pPr>
            <a:r>
              <a:rPr lang="en-US" sz="1800" b="0" strike="noStrike" spc="-1" dirty="0">
                <a:uFill>
                  <a:solidFill>
                    <a:srgbClr val="FFFFFF"/>
                  </a:solidFill>
                </a:uFill>
                <a:latin typeface="+mj-lt"/>
                <a:ea typeface="Arial Unicode MS"/>
              </a:rPr>
              <a:t>Vice chairs:</a:t>
            </a:r>
            <a:endParaRPr lang="en-US" sz="1800" b="0" strike="noStrike" spc="-1" dirty="0">
              <a:uFill>
                <a:solidFill>
                  <a:srgbClr val="FFFFFF"/>
                </a:solidFill>
              </a:uFill>
              <a:latin typeface="+mj-lt"/>
            </a:endParaRPr>
          </a:p>
          <a:p>
            <a:pPr marL="806450" lvl="2" indent="-268288">
              <a:lnSpc>
                <a:spcPct val="100000"/>
              </a:lnSpc>
              <a:buClr>
                <a:srgbClr val="0000FF"/>
              </a:buClr>
              <a:buFont typeface="Arial" pitchFamily="34" charset="0"/>
              <a:buChar char="•"/>
            </a:pPr>
            <a:r>
              <a:rPr lang="en-US" sz="1800" b="0" strike="noStrike" spc="-1" dirty="0" err="1">
                <a:uFill>
                  <a:solidFill>
                    <a:srgbClr val="FFFFFF"/>
                  </a:solidFill>
                </a:uFill>
                <a:latin typeface="+mj-lt"/>
                <a:ea typeface="Arial Unicode MS"/>
              </a:rPr>
              <a:t>Behrouz</a:t>
            </a:r>
            <a:r>
              <a:rPr lang="en-US" sz="1800" b="0" strike="noStrike" spc="-1" dirty="0">
                <a:uFill>
                  <a:solidFill>
                    <a:srgbClr val="FFFFFF"/>
                  </a:solidFill>
                </a:uFill>
                <a:latin typeface="+mj-lt"/>
                <a:ea typeface="Arial Unicode MS"/>
              </a:rPr>
              <a:t> </a:t>
            </a:r>
            <a:r>
              <a:rPr lang="en-US" sz="1800" b="0" strike="noStrike" spc="-1" dirty="0" err="1">
                <a:uFill>
                  <a:solidFill>
                    <a:srgbClr val="FFFFFF"/>
                  </a:solidFill>
                </a:uFill>
                <a:latin typeface="+mj-lt"/>
                <a:ea typeface="Arial Unicode MS"/>
              </a:rPr>
              <a:t>Aghili</a:t>
            </a:r>
            <a:r>
              <a:rPr lang="en-US" sz="1800" b="0" strike="noStrike" spc="-1" dirty="0">
                <a:uFill>
                  <a:solidFill>
                    <a:srgbClr val="FFFFFF"/>
                  </a:solidFill>
                </a:uFill>
                <a:latin typeface="+mj-lt"/>
                <a:ea typeface="Arial Unicode MS"/>
              </a:rPr>
              <a:t> </a:t>
            </a:r>
            <a:r>
              <a:rPr lang="en-US" spc="-1" dirty="0">
                <a:uFill>
                  <a:solidFill>
                    <a:srgbClr val="FFFFFF"/>
                  </a:solidFill>
                </a:uFill>
                <a:latin typeface="+mj-lt"/>
                <a:ea typeface="Arial Unicode MS"/>
              </a:rPr>
              <a:t/>
            </a:r>
            <a:br>
              <a:rPr lang="en-US" spc="-1" dirty="0">
                <a:uFill>
                  <a:solidFill>
                    <a:srgbClr val="FFFFFF"/>
                  </a:solidFill>
                </a:uFill>
                <a:latin typeface="+mj-lt"/>
                <a:ea typeface="Arial Unicode MS"/>
              </a:rPr>
            </a:br>
            <a:r>
              <a:rPr lang="en-US" sz="1400" b="0" strike="noStrike" spc="-1" dirty="0">
                <a:uFill>
                  <a:solidFill>
                    <a:srgbClr val="FFFFFF"/>
                  </a:solidFill>
                </a:uFill>
                <a:latin typeface="+mj-lt"/>
                <a:ea typeface="Arial Unicode MS"/>
              </a:rPr>
              <a:t>(</a:t>
            </a:r>
            <a:r>
              <a:rPr lang="en-US" sz="1400" b="0" strike="noStrike" spc="-1" dirty="0" err="1">
                <a:uFill>
                  <a:solidFill>
                    <a:srgbClr val="FFFFFF"/>
                  </a:solidFill>
                </a:uFill>
                <a:latin typeface="+mj-lt"/>
                <a:ea typeface="Arial Unicode MS"/>
              </a:rPr>
              <a:t>InterDigital</a:t>
            </a:r>
            <a:r>
              <a:rPr lang="en-US" sz="1400" b="0" strike="noStrike" spc="-1" dirty="0">
                <a:uFill>
                  <a:solidFill>
                    <a:srgbClr val="FFFFFF"/>
                  </a:solidFill>
                </a:uFill>
                <a:latin typeface="+mj-lt"/>
                <a:ea typeface="Arial Unicode MS"/>
              </a:rPr>
              <a:t> Comm./ ATIS)</a:t>
            </a:r>
            <a:endParaRPr lang="en-US" spc="-1" dirty="0">
              <a:uFill>
                <a:solidFill>
                  <a:srgbClr val="FFFFFF"/>
                </a:solidFill>
              </a:uFill>
              <a:latin typeface="+mj-lt"/>
              <a:ea typeface="Arial Unicode MS"/>
            </a:endParaRPr>
          </a:p>
          <a:p>
            <a:pPr marL="806450" lvl="2" indent="-268288">
              <a:lnSpc>
                <a:spcPct val="100000"/>
              </a:lnSpc>
              <a:buClr>
                <a:srgbClr val="0000FF"/>
              </a:buClr>
              <a:buFont typeface="Arial" pitchFamily="34" charset="0"/>
              <a:buChar char="•"/>
            </a:pPr>
            <a:r>
              <a:rPr lang="en-US" sz="1800" b="0" strike="noStrike" spc="-1" dirty="0">
                <a:uFill>
                  <a:solidFill>
                    <a:srgbClr val="FFFFFF"/>
                  </a:solidFill>
                </a:uFill>
                <a:latin typeface="+mj-lt"/>
                <a:ea typeface="Arial Unicode MS"/>
              </a:rPr>
              <a:t>Johannes </a:t>
            </a:r>
            <a:r>
              <a:rPr lang="en-US" sz="1800" b="0" strike="noStrike" spc="-1" dirty="0" err="1">
                <a:uFill>
                  <a:solidFill>
                    <a:srgbClr val="FFFFFF"/>
                  </a:solidFill>
                </a:uFill>
                <a:latin typeface="+mj-lt"/>
                <a:ea typeface="Arial Unicode MS"/>
              </a:rPr>
              <a:t>Achter</a:t>
            </a:r>
            <a:r>
              <a:rPr lang="en-US" spc="-1" dirty="0">
                <a:uFill>
                  <a:solidFill>
                    <a:srgbClr val="FFFFFF"/>
                  </a:solidFill>
                </a:uFill>
                <a:latin typeface="+mj-lt"/>
                <a:ea typeface="Arial Unicode MS"/>
              </a:rPr>
              <a:t/>
            </a:r>
            <a:br>
              <a:rPr lang="en-US" spc="-1" dirty="0">
                <a:uFill>
                  <a:solidFill>
                    <a:srgbClr val="FFFFFF"/>
                  </a:solidFill>
                </a:uFill>
                <a:latin typeface="+mj-lt"/>
                <a:ea typeface="Arial Unicode MS"/>
              </a:rPr>
            </a:br>
            <a:r>
              <a:rPr lang="en-US" sz="1400" b="0" strike="noStrike" spc="-1" dirty="0">
                <a:uFill>
                  <a:solidFill>
                    <a:srgbClr val="FFFFFF"/>
                  </a:solidFill>
                </a:uFill>
                <a:latin typeface="+mj-lt"/>
                <a:ea typeface="Arial Unicode MS"/>
              </a:rPr>
              <a:t>(Deutsche Telekom / ETSI)</a:t>
            </a:r>
            <a:endParaRPr lang="en-US" sz="1400" spc="-1" dirty="0">
              <a:uFill>
                <a:solidFill>
                  <a:srgbClr val="FFFFFF"/>
                </a:solidFill>
              </a:uFill>
              <a:latin typeface="+mj-lt"/>
              <a:ea typeface="Arial Unicode MS"/>
            </a:endParaRPr>
          </a:p>
          <a:p>
            <a:pPr marL="806450" lvl="2" indent="-268288">
              <a:lnSpc>
                <a:spcPct val="100000"/>
              </a:lnSpc>
              <a:buClr>
                <a:srgbClr val="0000FF"/>
              </a:buClr>
              <a:buFont typeface="Arial" pitchFamily="34" charset="0"/>
              <a:buChar char="•"/>
            </a:pPr>
            <a:r>
              <a:rPr lang="en-US" spc="-1" dirty="0">
                <a:uFill>
                  <a:solidFill>
                    <a:srgbClr val="FFFFFF"/>
                  </a:solidFill>
                </a:uFill>
                <a:latin typeface="+mj-lt"/>
                <a:ea typeface="Arial Unicode MS"/>
              </a:rPr>
              <a:t>Atsushi </a:t>
            </a:r>
            <a:r>
              <a:rPr lang="en-US" spc="-1" dirty="0" err="1">
                <a:uFill>
                  <a:solidFill>
                    <a:srgbClr val="FFFFFF"/>
                  </a:solidFill>
                </a:uFill>
                <a:latin typeface="+mj-lt"/>
                <a:ea typeface="Arial Unicode MS"/>
              </a:rPr>
              <a:t>Minokuchi</a:t>
            </a:r>
            <a:r>
              <a:rPr lang="en-US" spc="-1" dirty="0">
                <a:uFill>
                  <a:solidFill>
                    <a:srgbClr val="FFFFFF"/>
                  </a:solidFill>
                </a:uFill>
                <a:latin typeface="+mj-lt"/>
                <a:ea typeface="Arial Unicode MS"/>
              </a:rPr>
              <a:t> </a:t>
            </a:r>
            <a:br>
              <a:rPr lang="en-US" spc="-1" dirty="0">
                <a:uFill>
                  <a:solidFill>
                    <a:srgbClr val="FFFFFF"/>
                  </a:solidFill>
                </a:uFill>
                <a:latin typeface="+mj-lt"/>
                <a:ea typeface="Arial Unicode MS"/>
              </a:rPr>
            </a:br>
            <a:r>
              <a:rPr lang="en-US" sz="1400" spc="-1" dirty="0">
                <a:uFill>
                  <a:solidFill>
                    <a:srgbClr val="FFFFFF"/>
                  </a:solidFill>
                </a:uFill>
                <a:latin typeface="+mj-lt"/>
                <a:ea typeface="Arial Unicode MS"/>
              </a:rPr>
              <a:t>(NTT DOCOMO INC. / TTC)</a:t>
            </a:r>
          </a:p>
          <a:p>
            <a:pPr marL="92075" lvl="1">
              <a:lnSpc>
                <a:spcPct val="100000"/>
              </a:lnSpc>
              <a:buClr>
                <a:srgbClr val="C00000"/>
              </a:buClr>
            </a:pPr>
            <a:endParaRPr lang="en-US" sz="1800" b="0" strike="noStrike" spc="-1" dirty="0">
              <a:uFill>
                <a:solidFill>
                  <a:srgbClr val="FFFFFF"/>
                </a:solidFill>
              </a:uFill>
              <a:latin typeface="+mj-lt"/>
              <a:ea typeface="Arial Unicode MS"/>
            </a:endParaRPr>
          </a:p>
          <a:p>
            <a:pPr marL="92075" lvl="1">
              <a:lnSpc>
                <a:spcPct val="100000"/>
              </a:lnSpc>
              <a:buClr>
                <a:srgbClr val="C00000"/>
              </a:buClr>
            </a:pPr>
            <a:r>
              <a:rPr lang="en-US" sz="1800" b="0" strike="noStrike" spc="-1" dirty="0">
                <a:uFill>
                  <a:solidFill>
                    <a:srgbClr val="FFFFFF"/>
                  </a:solidFill>
                </a:uFill>
                <a:latin typeface="+mj-lt"/>
                <a:ea typeface="Arial Unicode MS"/>
              </a:rPr>
              <a:t>MCC support:</a:t>
            </a:r>
            <a:endParaRPr lang="en-US" sz="1800" b="0" strike="noStrike" spc="-1" dirty="0">
              <a:uFill>
                <a:solidFill>
                  <a:srgbClr val="FFFFFF"/>
                </a:solidFill>
              </a:uFill>
              <a:latin typeface="+mj-lt"/>
            </a:endParaRPr>
          </a:p>
          <a:p>
            <a:pPr marL="538163" lvl="2" indent="268288">
              <a:lnSpc>
                <a:spcPct val="100000"/>
              </a:lnSpc>
              <a:buClr>
                <a:srgbClr val="000000"/>
              </a:buClr>
              <a:buFont typeface="Arial" pitchFamily="34" charset="0"/>
              <a:buChar char="•"/>
            </a:pPr>
            <a:r>
              <a:rPr lang="en-US" sz="1600" b="0" strike="noStrike" spc="-1" dirty="0" err="1">
                <a:uFill>
                  <a:solidFill>
                    <a:srgbClr val="FFFFFF"/>
                  </a:solidFill>
                </a:uFill>
                <a:latin typeface="+mj-lt"/>
                <a:ea typeface="Arial Unicode MS"/>
              </a:rPr>
              <a:t>Kimmo</a:t>
            </a:r>
            <a:r>
              <a:rPr lang="en-US" sz="1600" b="0" strike="noStrike" spc="-1" dirty="0">
                <a:uFill>
                  <a:solidFill>
                    <a:srgbClr val="FFFFFF"/>
                  </a:solidFill>
                </a:uFill>
                <a:latin typeface="+mj-lt"/>
                <a:ea typeface="Arial Unicode MS"/>
              </a:rPr>
              <a:t> </a:t>
            </a:r>
            <a:r>
              <a:rPr lang="en-US" sz="1600" b="0" strike="noStrike" spc="-1" dirty="0" err="1">
                <a:uFill>
                  <a:solidFill>
                    <a:srgbClr val="FFFFFF"/>
                  </a:solidFill>
                </a:uFill>
                <a:latin typeface="+mj-lt"/>
                <a:ea typeface="Arial Unicode MS"/>
              </a:rPr>
              <a:t>Kymalainen</a:t>
            </a:r>
            <a:endParaRPr lang="en-US" sz="1800" b="0" strike="noStrike" spc="-1" dirty="0">
              <a:uFill>
                <a:solidFill>
                  <a:srgbClr val="FFFFFF"/>
                </a:solidFill>
              </a:uFill>
              <a:latin typeface="+mj-lt"/>
            </a:endParaRPr>
          </a:p>
        </p:txBody>
      </p:sp>
      <p:sp>
        <p:nvSpPr>
          <p:cNvPr id="160" name="CustomShape 4"/>
          <p:cNvSpPr/>
          <p:nvPr/>
        </p:nvSpPr>
        <p:spPr>
          <a:xfrm>
            <a:off x="117360" y="5707080"/>
            <a:ext cx="4528800" cy="9853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marL="343080" indent="-342720">
              <a:lnSpc>
                <a:spcPct val="90000"/>
              </a:lnSpc>
            </a:pPr>
            <a:r>
              <a:rPr lang="en-US" sz="10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Legend
</a:t>
            </a:r>
            <a:r>
              <a:rPr lang="en-US" sz="1000" b="0" strike="noStrike" spc="-1" dirty="0">
                <a:solidFill>
                  <a:srgbClr val="0000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Blue</a:t>
            </a:r>
            <a:r>
              <a:rPr lang="en-US" sz="10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 –  elected since previous plenary</a:t>
            </a:r>
            <a:endParaRPr lang="en-US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720">
              <a:lnSpc>
                <a:spcPct val="90000"/>
              </a:lnSpc>
            </a:pPr>
            <a:r>
              <a:rPr lang="en-US" sz="1000" b="0" strike="noStrike" spc="-1" dirty="0">
                <a:solidFill>
                  <a:srgbClr val="3399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Blue</a:t>
            </a:r>
            <a:r>
              <a:rPr lang="en-US" sz="10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 –  re-elected since previous plenary 
</a:t>
            </a:r>
            <a:r>
              <a:rPr lang="en-US" sz="1000" b="0" strike="noStrike" spc="-1" dirty="0">
                <a:solidFill>
                  <a:srgbClr val="FF33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Red</a:t>
            </a:r>
            <a:r>
              <a:rPr lang="en-US" sz="10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 –   for election in coming plenary period</a:t>
            </a:r>
            <a:endParaRPr lang="en-US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6" name="PlaceHolder 4"/>
          <p:cNvSpPr>
            <a:spLocks noGrp="1"/>
          </p:cNvSpPr>
          <p:nvPr>
            <p:ph type="sldNum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2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" name="TextShape 1"/>
          <p:cNvSpPr txBox="1"/>
          <p:nvPr/>
        </p:nvSpPr>
        <p:spPr>
          <a:xfrm>
            <a:off x="457200" y="274680"/>
            <a:ext cx="6833880" cy="114264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pPr algn="ctr">
              <a:lnSpc>
                <a:spcPct val="100000"/>
              </a:lnSpc>
            </a:pPr>
            <a:r>
              <a:rPr lang="nb-NO" altLang="en-US" sz="32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New 5GS 3GPP TS numbers 3/5</a:t>
            </a:r>
            <a:endParaRPr lang="en-US" sz="1000" b="0" strike="noStrike" spc="-1" dirty="0">
              <a:solidFill>
                <a:srgbClr val="FF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46" name="CustomShape 2"/>
          <p:cNvSpPr/>
          <p:nvPr/>
        </p:nvSpPr>
        <p:spPr>
          <a:xfrm>
            <a:off x="2048040" y="1924200"/>
            <a:ext cx="4760640" cy="3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47" name="CustomShape 3"/>
          <p:cNvSpPr/>
          <p:nvPr/>
        </p:nvSpPr>
        <p:spPr>
          <a:xfrm>
            <a:off x="0" y="2498760"/>
            <a:ext cx="9143640" cy="3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48" name="CustomShape 4"/>
          <p:cNvSpPr/>
          <p:nvPr/>
        </p:nvSpPr>
        <p:spPr>
          <a:xfrm>
            <a:off x="0" y="2695680"/>
            <a:ext cx="9143640" cy="3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49" name="CustomShape 5"/>
          <p:cNvSpPr/>
          <p:nvPr/>
        </p:nvSpPr>
        <p:spPr>
          <a:xfrm>
            <a:off x="-49320" y="2940120"/>
            <a:ext cx="9143640" cy="3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50" name="CustomShape 6"/>
          <p:cNvSpPr/>
          <p:nvPr/>
        </p:nvSpPr>
        <p:spPr>
          <a:xfrm>
            <a:off x="0" y="2940120"/>
            <a:ext cx="9143640" cy="3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51" name="CustomShape 7"/>
          <p:cNvSpPr/>
          <p:nvPr/>
        </p:nvSpPr>
        <p:spPr>
          <a:xfrm>
            <a:off x="-49320" y="1962000"/>
            <a:ext cx="9143640" cy="3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52" name="CustomShape 8"/>
          <p:cNvSpPr/>
          <p:nvPr/>
        </p:nvSpPr>
        <p:spPr>
          <a:xfrm>
            <a:off x="0" y="2573280"/>
            <a:ext cx="9143640" cy="3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1" name="PlaceHolder 4"/>
          <p:cNvSpPr>
            <a:spLocks noGrp="1"/>
          </p:cNvSpPr>
          <p:nvPr>
            <p:ph type="sldNum"/>
          </p:nvPr>
        </p:nvSpPr>
        <p:spPr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20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graphicFrame>
        <p:nvGraphicFramePr>
          <p:cNvPr id="12" name="Content Placeholder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185671223"/>
              </p:ext>
            </p:extLst>
          </p:nvPr>
        </p:nvGraphicFramePr>
        <p:xfrm>
          <a:off x="482600" y="1130300"/>
          <a:ext cx="8420100" cy="51414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7237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00264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303389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173003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26868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213373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 u="sng" dirty="0">
                          <a:effectLst/>
                          <a:latin typeface="+mn-lt"/>
                          <a:ea typeface="+mn-ea"/>
                          <a:cs typeface="+mn-cs"/>
                        </a:rPr>
                        <a:t>Spec</a:t>
                      </a:r>
                      <a:endParaRPr lang="en-GB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75" marR="68575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 u="sng" dirty="0">
                          <a:effectLst/>
                        </a:rPr>
                        <a:t>Title</a:t>
                      </a:r>
                      <a:endParaRPr lang="en-GB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75" marR="68575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 u="sng" dirty="0">
                          <a:effectLst/>
                          <a:latin typeface="+mn-lt"/>
                          <a:ea typeface="+mn-ea"/>
                          <a:cs typeface="+mn-cs"/>
                        </a:rPr>
                        <a:t>Information</a:t>
                      </a:r>
                      <a:endParaRPr lang="en-GB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75" marR="68575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 u="sng" dirty="0">
                          <a:effectLst/>
                        </a:rPr>
                        <a:t>Approval</a:t>
                      </a:r>
                      <a:endParaRPr lang="en-GB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75" marR="68575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 u="sng" dirty="0">
                          <a:effectLst/>
                        </a:rPr>
                        <a:t>Responsibility</a:t>
                      </a:r>
                      <a:endParaRPr lang="en-GB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75" marR="68575" marT="0" marB="0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9186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 b="1" u="sng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29.507</a:t>
                      </a: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 u="sng" dirty="0">
                          <a:effectLst/>
                        </a:rPr>
                        <a:t>5G System; Access and Mobility Policy Control Services; Stage 3</a:t>
                      </a:r>
                      <a:endParaRPr lang="en-GB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75" marR="68575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 u="sng">
                          <a:effectLst/>
                        </a:rPr>
                        <a:t>CT#79 (March, 2018)</a:t>
                      </a:r>
                      <a:endParaRPr lang="en-GB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75" marR="68575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 u="sng">
                          <a:effectLst/>
                        </a:rPr>
                        <a:t>CT#80 (June, 2018)</a:t>
                      </a:r>
                      <a:endParaRPr lang="en-GB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75" marR="68575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 u="sng" dirty="0">
                          <a:effectLst/>
                        </a:rPr>
                        <a:t>CT3</a:t>
                      </a:r>
                      <a:endParaRPr lang="en-GB" sz="1200" dirty="0">
                        <a:effectLst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fr-FR" sz="1200" u="sng" dirty="0">
                          <a:effectLst/>
                        </a:rPr>
                        <a:t>Thomas Belling</a:t>
                      </a:r>
                      <a:endParaRPr lang="en-GB" sz="1200" dirty="0">
                        <a:effectLst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 u="none" strike="noStrike" dirty="0">
                          <a:effectLst/>
                          <a:hlinkClick r:id="rId3"/>
                        </a:rPr>
                        <a:t>Thomas.Belling@nokia.com</a:t>
                      </a:r>
                      <a:endParaRPr lang="en-GB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75" marR="68575" marT="0" marB="0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9208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 b="1" u="sng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29.511</a:t>
                      </a: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 u="sng" dirty="0">
                          <a:effectLst/>
                        </a:rPr>
                        <a:t>5G System; Session Management Event Exposure Service; Stage 3</a:t>
                      </a:r>
                      <a:endParaRPr lang="en-GB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75" marR="68575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 u="sng" dirty="0">
                          <a:effectLst/>
                        </a:rPr>
                        <a:t>CT#79 (March, 2018)</a:t>
                      </a:r>
                      <a:endParaRPr lang="en-GB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75" marR="68575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 u="sng" dirty="0">
                          <a:effectLst/>
                        </a:rPr>
                        <a:t>CT#80 (June, 2018)</a:t>
                      </a:r>
                      <a:endParaRPr lang="en-GB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75" marR="68575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 u="sng" dirty="0">
                          <a:effectLst/>
                        </a:rPr>
                        <a:t>CT3  </a:t>
                      </a:r>
                      <a:endParaRPr lang="en-GB" sz="1200" dirty="0">
                        <a:effectLst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fr-FR" sz="1200" u="sng" dirty="0">
                          <a:effectLst/>
                        </a:rPr>
                        <a:t>Thomas Belling</a:t>
                      </a:r>
                      <a:endParaRPr lang="en-GB" sz="1200" dirty="0">
                        <a:effectLst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 u="none" strike="noStrike" dirty="0">
                          <a:effectLst/>
                          <a:hlinkClick r:id="rId3"/>
                        </a:rPr>
                        <a:t>Thomas.Belling@nokia.com</a:t>
                      </a:r>
                      <a:endParaRPr lang="en-GB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75" marR="68575" marT="0" marB="0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3610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 b="1" u="sng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29.512</a:t>
                      </a: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 u="sng" dirty="0">
                          <a:effectLst/>
                        </a:rPr>
                        <a:t>5G System; Session Management Policy Control Services; Stage 3</a:t>
                      </a:r>
                      <a:endParaRPr lang="en-GB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75" marR="68575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 u="sng">
                          <a:effectLst/>
                        </a:rPr>
                        <a:t>CT#79 (March, 2018)</a:t>
                      </a:r>
                      <a:endParaRPr lang="en-GB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75" marR="68575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 u="sng" dirty="0">
                          <a:effectLst/>
                        </a:rPr>
                        <a:t>CT#80 (June, 2018)</a:t>
                      </a:r>
                      <a:endParaRPr lang="en-GB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75" marR="68575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 u="sng" dirty="0">
                          <a:effectLst/>
                        </a:rPr>
                        <a:t>CT3 </a:t>
                      </a:r>
                      <a:endParaRPr lang="en-GB" sz="1200" dirty="0">
                        <a:effectLst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fr-FR" sz="1200" u="sng" dirty="0">
                          <a:effectLst/>
                        </a:rPr>
                        <a:t>Yali Yan</a:t>
                      </a:r>
                      <a:endParaRPr lang="en-GB" sz="1200" dirty="0">
                        <a:effectLst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fr-FR" sz="1200" u="sng" dirty="0" err="1">
                          <a:effectLst/>
                        </a:rPr>
                        <a:t>Huawei</a:t>
                      </a:r>
                      <a:endParaRPr lang="en-GB" sz="1200" dirty="0">
                        <a:effectLst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fr-FR" sz="1200" u="sng" dirty="0" err="1">
                          <a:effectLst/>
                        </a:rPr>
                        <a:t>yanyali@huawei,com</a:t>
                      </a:r>
                      <a:endParaRPr lang="en-GB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75" marR="68575" marT="0" marB="0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445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 b="1" u="sng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29.513</a:t>
                      </a: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 u="sng">
                          <a:effectLst/>
                        </a:rPr>
                        <a:t>5G System; Policy Authorization Services; Stage 3</a:t>
                      </a:r>
                      <a:endParaRPr lang="en-GB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75" marR="68575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 u="sng">
                          <a:effectLst/>
                        </a:rPr>
                        <a:t>CT#79 (March, 2018)</a:t>
                      </a:r>
                      <a:endParaRPr lang="en-GB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75" marR="68575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 u="sng">
                          <a:effectLst/>
                        </a:rPr>
                        <a:t>CT#80 (June, 2018)</a:t>
                      </a:r>
                      <a:endParaRPr lang="en-GB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75" marR="68575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 u="sng" dirty="0">
                          <a:effectLst/>
                        </a:rPr>
                        <a:t>CT3 </a:t>
                      </a:r>
                      <a:endParaRPr lang="en-GB" sz="1200" dirty="0">
                        <a:effectLst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200" u="sng" dirty="0">
                          <a:effectLst/>
                        </a:rPr>
                        <a:t>Susana </a:t>
                      </a:r>
                      <a:r>
                        <a:rPr lang="en-US" sz="1200" u="sng" dirty="0" err="1">
                          <a:effectLst/>
                        </a:rPr>
                        <a:t>Fernández</a:t>
                      </a:r>
                      <a:endParaRPr lang="en-GB" sz="1200" dirty="0">
                        <a:effectLst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200" u="sng" dirty="0">
                          <a:effectLst/>
                        </a:rPr>
                        <a:t>Susana.fernandez@ericsson.com</a:t>
                      </a:r>
                      <a:endParaRPr lang="en-GB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75" marR="68575" marT="0" marB="0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109734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 b="1" u="sng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29.520</a:t>
                      </a: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 u="sng">
                          <a:effectLst/>
                        </a:rPr>
                        <a:t>5G System: Policy and Charging Control signalling flows and QoS parameter mapping </a:t>
                      </a:r>
                      <a:endParaRPr lang="en-GB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75" marR="68575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 u="sng">
                          <a:effectLst/>
                        </a:rPr>
                        <a:t>CT#79 (March, 2018)</a:t>
                      </a:r>
                      <a:endParaRPr lang="en-GB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75" marR="68575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 u="sng">
                          <a:effectLst/>
                        </a:rPr>
                        <a:t>CT#80 (June, 2018)</a:t>
                      </a:r>
                      <a:endParaRPr lang="en-GB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75" marR="68575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fr-FR" sz="1200" u="sng" dirty="0">
                          <a:effectLst/>
                        </a:rPr>
                        <a:t>CT3 r</a:t>
                      </a:r>
                      <a:endParaRPr lang="en-GB" sz="1200" dirty="0">
                        <a:effectLst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fr-FR" sz="1200" u="sng" dirty="0" err="1">
                          <a:effectLst/>
                        </a:rPr>
                        <a:t>Xiaoyun</a:t>
                      </a:r>
                      <a:r>
                        <a:rPr lang="fr-FR" sz="1200" u="sng" dirty="0">
                          <a:effectLst/>
                        </a:rPr>
                        <a:t> Zhou</a:t>
                      </a:r>
                      <a:endParaRPr lang="en-GB" sz="1200" dirty="0">
                        <a:effectLst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fr-FR" sz="1200" u="sng" dirty="0">
                          <a:effectLst/>
                        </a:rPr>
                        <a:t>ZTE Corporation</a:t>
                      </a:r>
                      <a:endParaRPr lang="en-GB" sz="1200" dirty="0">
                        <a:effectLst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fr-FR" sz="1200" u="sng" strike="noStrike" dirty="0">
                          <a:effectLst/>
                          <a:hlinkClick r:id="rId4"/>
                        </a:rPr>
                        <a:t>zhou.xiaoyun@zte.com.cn</a:t>
                      </a:r>
                      <a:endParaRPr lang="en-GB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75" marR="68575" marT="0" marB="0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3521333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" name="TextShape 1"/>
          <p:cNvSpPr txBox="1"/>
          <p:nvPr/>
        </p:nvSpPr>
        <p:spPr>
          <a:xfrm>
            <a:off x="457200" y="274680"/>
            <a:ext cx="6833880" cy="114264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pPr algn="ctr">
              <a:lnSpc>
                <a:spcPct val="100000"/>
              </a:lnSpc>
            </a:pPr>
            <a:r>
              <a:rPr lang="nb-NO" altLang="en-US" sz="32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New 5GS 3GPP TS numbers 4/5</a:t>
            </a:r>
            <a:endParaRPr lang="en-US" sz="1000" b="0" strike="noStrike" spc="-1" dirty="0">
              <a:solidFill>
                <a:srgbClr val="FF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46" name="CustomShape 2"/>
          <p:cNvSpPr/>
          <p:nvPr/>
        </p:nvSpPr>
        <p:spPr>
          <a:xfrm>
            <a:off x="2048040" y="1924200"/>
            <a:ext cx="4760640" cy="3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47" name="CustomShape 3"/>
          <p:cNvSpPr/>
          <p:nvPr/>
        </p:nvSpPr>
        <p:spPr>
          <a:xfrm>
            <a:off x="0" y="2498760"/>
            <a:ext cx="9143640" cy="3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48" name="CustomShape 4"/>
          <p:cNvSpPr/>
          <p:nvPr/>
        </p:nvSpPr>
        <p:spPr>
          <a:xfrm>
            <a:off x="0" y="2695680"/>
            <a:ext cx="9143640" cy="3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49" name="CustomShape 5"/>
          <p:cNvSpPr/>
          <p:nvPr/>
        </p:nvSpPr>
        <p:spPr>
          <a:xfrm>
            <a:off x="-49320" y="2940120"/>
            <a:ext cx="9143640" cy="3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50" name="CustomShape 6"/>
          <p:cNvSpPr/>
          <p:nvPr/>
        </p:nvSpPr>
        <p:spPr>
          <a:xfrm>
            <a:off x="0" y="2940120"/>
            <a:ext cx="9143640" cy="3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51" name="CustomShape 7"/>
          <p:cNvSpPr/>
          <p:nvPr/>
        </p:nvSpPr>
        <p:spPr>
          <a:xfrm>
            <a:off x="-49320" y="1962000"/>
            <a:ext cx="9143640" cy="3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52" name="CustomShape 8"/>
          <p:cNvSpPr/>
          <p:nvPr/>
        </p:nvSpPr>
        <p:spPr>
          <a:xfrm>
            <a:off x="0" y="2573280"/>
            <a:ext cx="9143640" cy="3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1" name="PlaceHolder 4"/>
          <p:cNvSpPr>
            <a:spLocks noGrp="1"/>
          </p:cNvSpPr>
          <p:nvPr>
            <p:ph type="sldNum"/>
          </p:nvPr>
        </p:nvSpPr>
        <p:spPr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21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graphicFrame>
        <p:nvGraphicFramePr>
          <p:cNvPr id="12" name="Content Placeholder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761091341"/>
              </p:ext>
            </p:extLst>
          </p:nvPr>
        </p:nvGraphicFramePr>
        <p:xfrm>
          <a:off x="523631" y="1125538"/>
          <a:ext cx="8150469" cy="499903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8354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0279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989718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070452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2178777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426747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 u="sng" dirty="0">
                          <a:effectLst/>
                          <a:latin typeface="+mn-lt"/>
                          <a:ea typeface="+mn-ea"/>
                          <a:cs typeface="+mn-cs"/>
                        </a:rPr>
                        <a:t>Spec</a:t>
                      </a:r>
                      <a:endParaRPr lang="en-GB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79" marR="68579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 u="sng" dirty="0">
                          <a:effectLst/>
                        </a:rPr>
                        <a:t>Title</a:t>
                      </a:r>
                      <a:endParaRPr lang="en-GB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79" marR="68579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 u="sng" dirty="0">
                          <a:effectLst/>
                          <a:latin typeface="+mn-lt"/>
                          <a:ea typeface="+mn-ea"/>
                          <a:cs typeface="+mn-cs"/>
                        </a:rPr>
                        <a:t>Information</a:t>
                      </a:r>
                      <a:endParaRPr lang="en-GB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79" marR="68579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 u="sng" dirty="0">
                          <a:effectLst/>
                        </a:rPr>
                        <a:t>Approval</a:t>
                      </a:r>
                      <a:endParaRPr lang="en-GB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79" marR="68579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 u="sng" dirty="0">
                          <a:effectLst/>
                        </a:rPr>
                        <a:t>Responsibility</a:t>
                      </a:r>
                      <a:endParaRPr lang="en-GB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79" marR="68579" marT="0" marB="0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9735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 b="1" u="sng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29.514</a:t>
                      </a: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 u="sng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5G System; Network Data Analytics Services; Stage 3</a:t>
                      </a:r>
                    </a:p>
                  </a:txBody>
                  <a:tcPr marL="68579" marR="68579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 u="sng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CT#79 (March, 2018)</a:t>
                      </a:r>
                    </a:p>
                  </a:txBody>
                  <a:tcPr marL="68579" marR="68579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 u="sng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CT#80 (June, 2018)</a:t>
                      </a:r>
                    </a:p>
                  </a:txBody>
                  <a:tcPr marL="68579" marR="68579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 u="sng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CT3 responsibility. </a:t>
                      </a: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200" u="sng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Rapporteur:</a:t>
                      </a:r>
                      <a:endParaRPr lang="en-GB" sz="1200" u="sng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 u="sng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Zhenning</a:t>
                      </a:r>
                      <a:r>
                        <a:rPr lang="en-GB" sz="1200" u="sng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Huang</a:t>
                      </a: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 u="sng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China Mobile</a:t>
                      </a: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 u="sng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huangzhenning</a:t>
                      </a:r>
                      <a:r>
                        <a:rPr lang="en-GB" sz="1200" u="sng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@ chinamobile.com</a:t>
                      </a:r>
                    </a:p>
                  </a:txBody>
                  <a:tcPr marL="68579" marR="68579" marT="0" marB="0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3156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 b="1" u="sng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29.515</a:t>
                      </a: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 u="sng" dirty="0">
                          <a:effectLst/>
                        </a:rPr>
                        <a:t>5G System; Spending Level Reporting; Stage 3 - FFS</a:t>
                      </a:r>
                      <a:endParaRPr lang="en-GB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79" marR="68579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 u="sng">
                          <a:effectLst/>
                        </a:rPr>
                        <a:t>CT#79 (March, 2018)</a:t>
                      </a:r>
                      <a:endParaRPr lang="en-GB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79" marR="68579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 u="sng">
                          <a:effectLst/>
                        </a:rPr>
                        <a:t>CT#80 (June, 2018)</a:t>
                      </a:r>
                      <a:endParaRPr lang="en-GB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79" marR="68579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 u="sng">
                          <a:effectLst/>
                        </a:rPr>
                        <a:t>CT3 responsibility. </a:t>
                      </a:r>
                      <a:endParaRPr lang="en-GB" sz="1200">
                        <a:effectLst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fr-FR" sz="1200" u="sng">
                          <a:effectLst/>
                        </a:rPr>
                        <a:t>Rapporteur:</a:t>
                      </a:r>
                      <a:endParaRPr lang="en-GB" sz="1200">
                        <a:effectLst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fr-FR" sz="1200" u="sng">
                          <a:effectLst/>
                        </a:rPr>
                        <a:t>Thomas Belling</a:t>
                      </a:r>
                      <a:endParaRPr lang="en-GB" sz="1200">
                        <a:effectLst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 u="none" strike="noStrike">
                          <a:effectLst/>
                          <a:hlinkClick r:id="rId3"/>
                        </a:rPr>
                        <a:t>Thomas.Belling@nokia.com</a:t>
                      </a:r>
                      <a:endParaRPr lang="en-GB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79" marR="68579" marT="0" marB="0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3156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 b="1" u="sng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29.516</a:t>
                      </a: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 u="sng">
                          <a:effectLst/>
                        </a:rPr>
                        <a:t>5G System; Interface between the SMF/UPF and External Data Networks; Stage 3</a:t>
                      </a:r>
                      <a:endParaRPr lang="en-GB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79" marR="68579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 u="sng">
                          <a:effectLst/>
                        </a:rPr>
                        <a:t>CT#79 (March, 2018)</a:t>
                      </a:r>
                      <a:endParaRPr lang="en-GB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79" marR="68579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 u="sng">
                          <a:effectLst/>
                        </a:rPr>
                        <a:t>CT#80 (June, 2018)</a:t>
                      </a:r>
                      <a:endParaRPr lang="en-GB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79" marR="68579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 u="sng">
                          <a:effectLst/>
                        </a:rPr>
                        <a:t>CT3 responsibility. </a:t>
                      </a:r>
                      <a:endParaRPr lang="en-GB" sz="1200">
                        <a:effectLst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fr-FR" sz="1200" u="sng">
                          <a:effectLst/>
                        </a:rPr>
                        <a:t>Rapporteur:</a:t>
                      </a:r>
                      <a:endParaRPr lang="en-GB" sz="1200">
                        <a:effectLst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fr-FR" sz="1200" u="sng">
                          <a:effectLst/>
                        </a:rPr>
                        <a:t>Wenliang Xu</a:t>
                      </a:r>
                      <a:endParaRPr lang="en-GB" sz="1200">
                        <a:effectLst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200" u="sng">
                          <a:effectLst/>
                          <a:hlinkClick r:id="rId4"/>
                        </a:rPr>
                        <a:t>wenliang.xu@ericsson.com</a:t>
                      </a:r>
                      <a:endParaRPr lang="en-GB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79" marR="68579" marT="0" marB="0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445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 b="1" u="sng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29.517</a:t>
                      </a: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 u="sng" dirty="0">
                          <a:effectLst/>
                        </a:rPr>
                        <a:t>5G System: Service Exposure Interfaces: Stage 3  - FFS</a:t>
                      </a:r>
                      <a:endParaRPr lang="en-GB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79" marR="68579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 u="sng">
                          <a:effectLst/>
                        </a:rPr>
                        <a:t>CT#79 (March, 2018)</a:t>
                      </a:r>
                      <a:endParaRPr lang="en-GB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79" marR="68579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 u="sng">
                          <a:effectLst/>
                        </a:rPr>
                        <a:t>CT#80 (June, 2018)</a:t>
                      </a:r>
                      <a:endParaRPr lang="en-GB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79" marR="68579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 u="sng">
                          <a:effectLst/>
                        </a:rPr>
                        <a:t>CT3 responsibility. </a:t>
                      </a:r>
                      <a:endParaRPr lang="en-GB" sz="1200">
                        <a:effectLst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fr-FR" sz="1200" u="sng">
                          <a:effectLst/>
                        </a:rPr>
                        <a:t>Rapporteur:</a:t>
                      </a:r>
                      <a:endParaRPr lang="en-GB" sz="1200">
                        <a:effectLst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 u="sng">
                          <a:effectLst/>
                        </a:rPr>
                        <a:t>Yan, Yali</a:t>
                      </a:r>
                      <a:endParaRPr lang="en-GB" sz="1200">
                        <a:effectLst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 u="sng">
                          <a:effectLst/>
                        </a:rPr>
                        <a:t>Huawei</a:t>
                      </a:r>
                      <a:endParaRPr lang="en-GB" sz="1200">
                        <a:effectLst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 u="sng">
                          <a:effectLst/>
                        </a:rPr>
                        <a:t>yanyali@huawei,com</a:t>
                      </a:r>
                      <a:endParaRPr lang="en-GB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79" marR="68579" marT="0" marB="0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109735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 b="1" u="sng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29.518</a:t>
                      </a: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 u="sng">
                          <a:effectLst/>
                        </a:rPr>
                        <a:t>5G System: Sponsored Data Connectivity Services; Stage 3 - FFS</a:t>
                      </a:r>
                      <a:endParaRPr lang="en-GB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79" marR="68579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 u="sng">
                          <a:effectLst/>
                        </a:rPr>
                        <a:t>CT#79 (March, 2018)</a:t>
                      </a:r>
                      <a:endParaRPr lang="en-GB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79" marR="68579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 u="sng">
                          <a:effectLst/>
                        </a:rPr>
                        <a:t>CT#80 (June, 2018)</a:t>
                      </a:r>
                      <a:endParaRPr lang="en-GB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79" marR="68579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fr-FR" sz="1200" u="sng" dirty="0">
                          <a:effectLst/>
                        </a:rPr>
                        <a:t>CT3 </a:t>
                      </a:r>
                      <a:r>
                        <a:rPr lang="fr-FR" sz="1200" u="sng" dirty="0" err="1">
                          <a:effectLst/>
                        </a:rPr>
                        <a:t>responsibility</a:t>
                      </a:r>
                      <a:r>
                        <a:rPr lang="fr-FR" sz="1200" u="sng" dirty="0">
                          <a:effectLst/>
                        </a:rPr>
                        <a:t>. </a:t>
                      </a:r>
                      <a:endParaRPr lang="en-GB" sz="1200" dirty="0">
                        <a:effectLst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fr-FR" sz="1200" u="sng" dirty="0">
                          <a:effectLst/>
                        </a:rPr>
                        <a:t>Rapporteur:</a:t>
                      </a:r>
                      <a:endParaRPr lang="en-GB" sz="1200" dirty="0">
                        <a:effectLst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fr-FR" sz="1200" u="sng" dirty="0" err="1">
                          <a:effectLst/>
                        </a:rPr>
                        <a:t>Xiaoyun</a:t>
                      </a:r>
                      <a:r>
                        <a:rPr lang="fr-FR" sz="1200" u="sng" dirty="0">
                          <a:effectLst/>
                        </a:rPr>
                        <a:t> Zhou</a:t>
                      </a:r>
                      <a:endParaRPr lang="en-GB" sz="1200" dirty="0">
                        <a:effectLst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fr-FR" sz="1200" u="sng" dirty="0">
                          <a:effectLst/>
                        </a:rPr>
                        <a:t>ZTE Corporation</a:t>
                      </a:r>
                      <a:endParaRPr lang="en-GB" sz="1200" dirty="0">
                        <a:effectLst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fr-FR" sz="1200" u="none" strike="noStrike" dirty="0">
                          <a:effectLst/>
                          <a:hlinkClick r:id="rId5"/>
                        </a:rPr>
                        <a:t>zhou.xiaoyun@zte.com.cn</a:t>
                      </a:r>
                      <a:endParaRPr lang="en-GB" sz="1200" dirty="0">
                        <a:effectLst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fr-FR" sz="1200" u="sng" dirty="0">
                          <a:effectLst/>
                        </a:rPr>
                        <a:t> </a:t>
                      </a:r>
                      <a:endParaRPr lang="en-GB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79" marR="68579" marT="0" marB="0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7009839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" name="TextShape 1"/>
          <p:cNvSpPr txBox="1"/>
          <p:nvPr/>
        </p:nvSpPr>
        <p:spPr>
          <a:xfrm>
            <a:off x="457200" y="274680"/>
            <a:ext cx="6833880" cy="114264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pPr algn="ctr">
              <a:lnSpc>
                <a:spcPct val="100000"/>
              </a:lnSpc>
            </a:pPr>
            <a:r>
              <a:rPr lang="nb-NO" altLang="en-US" sz="32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New 5GS 3GPP TS numbers 5/5</a:t>
            </a:r>
            <a:endParaRPr lang="en-US" sz="1000" b="0" strike="noStrike" spc="-1" dirty="0">
              <a:solidFill>
                <a:srgbClr val="FF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46" name="CustomShape 2"/>
          <p:cNvSpPr/>
          <p:nvPr/>
        </p:nvSpPr>
        <p:spPr>
          <a:xfrm>
            <a:off x="2048040" y="1924200"/>
            <a:ext cx="4760640" cy="3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47" name="CustomShape 3"/>
          <p:cNvSpPr/>
          <p:nvPr/>
        </p:nvSpPr>
        <p:spPr>
          <a:xfrm>
            <a:off x="0" y="2498760"/>
            <a:ext cx="9143640" cy="3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48" name="CustomShape 4"/>
          <p:cNvSpPr/>
          <p:nvPr/>
        </p:nvSpPr>
        <p:spPr>
          <a:xfrm>
            <a:off x="0" y="2695680"/>
            <a:ext cx="9143640" cy="3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49" name="CustomShape 5"/>
          <p:cNvSpPr/>
          <p:nvPr/>
        </p:nvSpPr>
        <p:spPr>
          <a:xfrm>
            <a:off x="-49320" y="2940120"/>
            <a:ext cx="9143640" cy="3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50" name="CustomShape 6"/>
          <p:cNvSpPr/>
          <p:nvPr/>
        </p:nvSpPr>
        <p:spPr>
          <a:xfrm>
            <a:off x="0" y="2940120"/>
            <a:ext cx="9143640" cy="3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51" name="CustomShape 7"/>
          <p:cNvSpPr/>
          <p:nvPr/>
        </p:nvSpPr>
        <p:spPr>
          <a:xfrm>
            <a:off x="-49320" y="1962000"/>
            <a:ext cx="9143640" cy="3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52" name="CustomShape 8"/>
          <p:cNvSpPr/>
          <p:nvPr/>
        </p:nvSpPr>
        <p:spPr>
          <a:xfrm>
            <a:off x="0" y="2573280"/>
            <a:ext cx="9143640" cy="3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1" name="PlaceHolder 4"/>
          <p:cNvSpPr>
            <a:spLocks noGrp="1"/>
          </p:cNvSpPr>
          <p:nvPr>
            <p:ph type="sldNum"/>
          </p:nvPr>
        </p:nvSpPr>
        <p:spPr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22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graphicFrame>
        <p:nvGraphicFramePr>
          <p:cNvPr id="12" name="Content Placeholder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95003851"/>
              </p:ext>
            </p:extLst>
          </p:nvPr>
        </p:nvGraphicFramePr>
        <p:xfrm>
          <a:off x="461108" y="1125538"/>
          <a:ext cx="8212992" cy="256075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8775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28629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989718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070452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2178777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182929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 u="sng" dirty="0">
                          <a:effectLst/>
                          <a:latin typeface="+mn-lt"/>
                          <a:ea typeface="+mn-ea"/>
                          <a:cs typeface="+mn-cs"/>
                        </a:rPr>
                        <a:t>Spec</a:t>
                      </a:r>
                      <a:endParaRPr lang="en-GB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79" marR="68579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 u="sng" dirty="0">
                          <a:effectLst/>
                        </a:rPr>
                        <a:t>Title</a:t>
                      </a:r>
                      <a:endParaRPr lang="en-GB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79" marR="68579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 u="sng" dirty="0">
                          <a:effectLst/>
                          <a:latin typeface="+mn-lt"/>
                          <a:ea typeface="+mn-ea"/>
                          <a:cs typeface="+mn-cs"/>
                        </a:rPr>
                        <a:t>Information</a:t>
                      </a:r>
                      <a:endParaRPr lang="en-GB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79" marR="68579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 u="sng" dirty="0">
                          <a:effectLst/>
                        </a:rPr>
                        <a:t>Approval</a:t>
                      </a:r>
                      <a:endParaRPr lang="en-GB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79" marR="68579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 u="sng" dirty="0">
                          <a:effectLst/>
                        </a:rPr>
                        <a:t>Responsibility</a:t>
                      </a:r>
                      <a:endParaRPr lang="en-GB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79" marR="68579" marT="0" marB="0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31715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 b="1" u="sng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29.519</a:t>
                      </a:r>
                    </a:p>
                  </a:txBody>
                  <a:tcPr marL="68579" marR="68579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 u="sng" dirty="0">
                          <a:effectLst/>
                        </a:rPr>
                        <a:t>5G System: Usage of the Unified Data Repository service for Policy Control Data and Structured Data</a:t>
                      </a:r>
                      <a:endParaRPr lang="en-GB" sz="1200" dirty="0">
                        <a:effectLst/>
                      </a:endParaRPr>
                    </a:p>
                  </a:txBody>
                  <a:tcPr marL="68579" marR="68579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 u="sng" dirty="0">
                          <a:effectLst/>
                        </a:rPr>
                        <a:t>CT#79 (March, 2018)</a:t>
                      </a:r>
                      <a:endParaRPr lang="en-GB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79" marR="68579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 u="sng" dirty="0">
                          <a:effectLst/>
                        </a:rPr>
                        <a:t>CT#80 (June, 2018)</a:t>
                      </a:r>
                      <a:endParaRPr lang="en-GB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79" marR="68579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 u="sng" dirty="0">
                          <a:effectLst/>
                        </a:rPr>
                        <a:t>CT3 responsibility. </a:t>
                      </a:r>
                      <a:endParaRPr lang="en-GB" sz="1200" dirty="0">
                        <a:effectLst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fr-FR" sz="1200" u="sng" dirty="0">
                          <a:effectLst/>
                        </a:rPr>
                        <a:t>Rapporteur:</a:t>
                      </a:r>
                      <a:endParaRPr lang="en-GB" sz="1200" dirty="0">
                        <a:effectLst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fr-FR" sz="1200" u="sng" dirty="0">
                          <a:effectLst/>
                        </a:rPr>
                        <a:t>TBD</a:t>
                      </a:r>
                      <a:endParaRPr lang="en-GB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79" marR="68579" marT="0" marB="0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31715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 b="1" u="sng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24.501</a:t>
                      </a:r>
                    </a:p>
                  </a:txBody>
                  <a:tcPr marL="68579" marR="68579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 u="sng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Non-Access-Stratum (NAS) protocol for 5G System (5GS); Stage 3</a:t>
                      </a:r>
                    </a:p>
                  </a:txBody>
                  <a:tcPr marL="68579" marR="68579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 u="sng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CT#79 (March, 2018)</a:t>
                      </a:r>
                    </a:p>
                  </a:txBody>
                  <a:tcPr marL="68579" marR="68579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 u="sng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CT#80 (June, 2018)</a:t>
                      </a:r>
                    </a:p>
                  </a:txBody>
                  <a:tcPr marL="68579" marR="68579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 u="sng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CT1 responsibility. </a:t>
                      </a: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fr-FR" sz="1200" u="sng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Rapporteur:</a:t>
                      </a:r>
                      <a:endParaRPr lang="en-GB" sz="1200" u="sng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 u="sng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Christian (Huawei), </a:t>
                      </a:r>
                      <a:r>
                        <a:rPr lang="en-GB" sz="1200" u="sng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Christian.Herrero</a:t>
                      </a:r>
                      <a:r>
                        <a:rPr lang="en-GB" sz="1200" u="sng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at huawei.com</a:t>
                      </a:r>
                    </a:p>
                  </a:txBody>
                  <a:tcPr marL="68579" marR="68579" marT="0" marB="0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31715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 b="1" u="sng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24.502</a:t>
                      </a:r>
                    </a:p>
                  </a:txBody>
                  <a:tcPr marL="68579" marR="68579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 u="sng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Access to the 5G System (5GS) via non-3GPP access networks</a:t>
                      </a:r>
                      <a:r>
                        <a:rPr lang="en-US" sz="1200" u="sng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; Stage 3</a:t>
                      </a:r>
                      <a:endParaRPr lang="en-GB" sz="1200" u="sng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79" marR="68579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 u="sng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CT#79 (March, 2018)</a:t>
                      </a:r>
                    </a:p>
                  </a:txBody>
                  <a:tcPr marL="68579" marR="68579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 u="sng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CT#80 (June, 2018)</a:t>
                      </a:r>
                    </a:p>
                  </a:txBody>
                  <a:tcPr marL="68579" marR="68579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fr-FR" sz="1200" u="sng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CT1 </a:t>
                      </a:r>
                      <a:r>
                        <a:rPr lang="fr-FR" sz="1200" u="sng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responsibility</a:t>
                      </a:r>
                      <a:r>
                        <a:rPr lang="fr-FR" sz="1200" u="sng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. </a:t>
                      </a:r>
                      <a:endParaRPr lang="en-GB" sz="1200" u="sng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fr-FR" sz="1200" u="sng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Rapporteur:</a:t>
                      </a:r>
                      <a:endParaRPr lang="en-GB" sz="1200" u="sng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fr-FR" sz="1200" u="sng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Jennifer Liu,</a:t>
                      </a:r>
                      <a:endParaRPr lang="en-GB" sz="1200" u="sng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 u="sng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jennifer.liu@nokia.com</a:t>
                      </a:r>
                    </a:p>
                  </a:txBody>
                  <a:tcPr marL="68579" marR="68579" marT="0" marB="0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2402416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/>
          </p:cNvSpPr>
          <p:nvPr>
            <p:ph type="title"/>
          </p:nvPr>
        </p:nvSpPr>
        <p:spPr>
          <a:xfrm>
            <a:off x="-32" y="368300"/>
            <a:ext cx="7772400" cy="593601"/>
          </a:xfrm>
        </p:spPr>
        <p:txBody>
          <a:bodyPr/>
          <a:lstStyle/>
          <a:p>
            <a:pPr algn="ctr" rtl="0"/>
            <a:r>
              <a:rPr lang="en-US" altLang="de-DE" sz="3200" kern="1200" dirty="0">
                <a:solidFill>
                  <a:srgbClr val="FF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5G SBA Conclusions for </a:t>
            </a:r>
            <a:r>
              <a:rPr lang="en-US" altLang="de-DE" sz="3200" kern="1200" dirty="0" smtClean="0">
                <a:solidFill>
                  <a:srgbClr val="FF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Rel-15 (CT4) </a:t>
            </a:r>
            <a:endParaRPr lang="en-US" altLang="de-DE" sz="3200" kern="1200" dirty="0">
              <a:solidFill>
                <a:srgbClr val="FF0000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229549" y="1214422"/>
            <a:ext cx="8686800" cy="4895602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/>
          <a:lstStyle/>
          <a:p>
            <a:pPr marL="343080" lvl="1" indent="-342720" algn="l" rtl="0">
              <a:lnSpc>
                <a:spcPct val="90000"/>
              </a:lnSpc>
              <a:buBlip>
                <a:blip r:embed="rId2"/>
              </a:buBlip>
            </a:pPr>
            <a:r>
              <a:rPr lang="en-US" sz="2000" kern="12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+mn-ea"/>
                <a:cs typeface="+mn-cs"/>
              </a:rPr>
              <a:t>HTTP/2 is adopted as the application layer protocol for the service based </a:t>
            </a:r>
            <a:r>
              <a:rPr lang="en-US" sz="2000" kern="1200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+mn-ea"/>
                <a:cs typeface="+mn-cs"/>
              </a:rPr>
              <a:t>interfaces</a:t>
            </a:r>
          </a:p>
          <a:p>
            <a:pPr marL="343080" lvl="1" indent="-342720" algn="l" rtl="0">
              <a:lnSpc>
                <a:spcPct val="90000"/>
              </a:lnSpc>
              <a:buBlip>
                <a:blip r:embed="rId2"/>
              </a:buBlip>
            </a:pPr>
            <a:endParaRPr lang="en-US" sz="2000" kern="1200" spc="-1" dirty="0" smtClean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  <a:ea typeface="+mn-ea"/>
              <a:cs typeface="+mn-cs"/>
            </a:endParaRPr>
          </a:p>
          <a:p>
            <a:pPr marL="343080" lvl="1" indent="-342720" algn="l" rtl="0">
              <a:lnSpc>
                <a:spcPct val="90000"/>
              </a:lnSpc>
              <a:buBlip>
                <a:blip r:embed="rId2"/>
              </a:buBlip>
            </a:pPr>
            <a:r>
              <a:rPr lang="en-US" sz="2000" kern="1200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+mn-ea"/>
                <a:cs typeface="+mn-cs"/>
              </a:rPr>
              <a:t>TCP </a:t>
            </a:r>
            <a:r>
              <a:rPr lang="en-US" sz="2000" kern="12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+mn-ea"/>
                <a:cs typeface="+mn-cs"/>
              </a:rPr>
              <a:t>is adopted as the transport layer </a:t>
            </a:r>
            <a:r>
              <a:rPr lang="en-US" sz="2000" kern="1200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+mn-ea"/>
                <a:cs typeface="+mn-cs"/>
              </a:rPr>
              <a:t>protocol;</a:t>
            </a:r>
          </a:p>
          <a:p>
            <a:pPr marL="714375" lvl="8" indent="-357188" algn="l" rtl="0">
              <a:lnSpc>
                <a:spcPct val="90000"/>
              </a:lnSpc>
              <a:buBlip>
                <a:blip r:embed="rId2"/>
              </a:buBlip>
            </a:pPr>
            <a:r>
              <a:rPr lang="en-US" sz="2000" i="1" dirty="0" smtClean="0">
                <a:latin typeface="Arial" panose="020B0604020202020204" pitchFamily="34" charset="0"/>
                <a:cs typeface="Arial" panose="020B0604020202020204" pitchFamily="34" charset="0"/>
              </a:rPr>
              <a:t>Use of QUIC, binary encoding (e.g. CBOR) and other aspects are left FFS for possible support in future releases</a:t>
            </a:r>
          </a:p>
          <a:p>
            <a:pPr marL="714375" lvl="8" indent="-357188" algn="l" rtl="0">
              <a:lnSpc>
                <a:spcPct val="90000"/>
              </a:lnSpc>
              <a:buBlip>
                <a:blip r:embed="rId2"/>
              </a:buBlip>
            </a:pPr>
            <a:endParaRPr lang="en-US" sz="2000" kern="1200" spc="-1" dirty="0" smtClean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  <a:ea typeface="+mn-ea"/>
              <a:cs typeface="+mn-cs"/>
            </a:endParaRPr>
          </a:p>
          <a:p>
            <a:pPr marL="343080" lvl="1" indent="-342720" algn="l" rtl="0">
              <a:lnSpc>
                <a:spcPct val="90000"/>
              </a:lnSpc>
              <a:buBlip>
                <a:blip r:embed="rId2"/>
              </a:buBlip>
            </a:pPr>
            <a:r>
              <a:rPr lang="en-US" sz="2000" kern="1200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+mn-ea"/>
                <a:cs typeface="+mn-cs"/>
              </a:rPr>
              <a:t>JSON </a:t>
            </a:r>
            <a:r>
              <a:rPr lang="en-US" sz="2000" kern="12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+mn-ea"/>
                <a:cs typeface="+mn-cs"/>
              </a:rPr>
              <a:t>is adopted as the serialization </a:t>
            </a:r>
            <a:r>
              <a:rPr lang="en-US" sz="2000" kern="1200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+mn-ea"/>
                <a:cs typeface="+mn-cs"/>
              </a:rPr>
              <a:t>protocol;</a:t>
            </a:r>
          </a:p>
          <a:p>
            <a:pPr marL="343080" lvl="1" indent="-342720" algn="l" rtl="0">
              <a:lnSpc>
                <a:spcPct val="90000"/>
              </a:lnSpc>
              <a:buBlip>
                <a:blip r:embed="rId2"/>
              </a:buBlip>
            </a:pPr>
            <a:endParaRPr lang="en-US" sz="2000" kern="1200" spc="-1" dirty="0" smtClean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  <a:ea typeface="+mn-ea"/>
              <a:cs typeface="+mn-cs"/>
            </a:endParaRPr>
          </a:p>
          <a:p>
            <a:pPr marL="343080" lvl="1" indent="-342720" algn="l" rtl="0">
              <a:lnSpc>
                <a:spcPct val="90000"/>
              </a:lnSpc>
              <a:buBlip>
                <a:blip r:embed="rId2"/>
              </a:buBlip>
            </a:pPr>
            <a:r>
              <a:rPr lang="en-US" sz="2000" kern="1200" spc="-1" dirty="0" err="1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+mn-ea"/>
                <a:cs typeface="+mn-cs"/>
              </a:rPr>
              <a:t>RESTful</a:t>
            </a:r>
            <a:r>
              <a:rPr lang="en-US" sz="2000" kern="1200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+mn-ea"/>
                <a:cs typeface="+mn-cs"/>
              </a:rPr>
              <a:t> </a:t>
            </a:r>
            <a:r>
              <a:rPr lang="en-US" sz="2000" kern="12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+mn-ea"/>
                <a:cs typeface="+mn-cs"/>
              </a:rPr>
              <a:t>design whenever possible and custom methods </a:t>
            </a:r>
            <a:r>
              <a:rPr lang="en-US" sz="2000" kern="1200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+mn-ea"/>
                <a:cs typeface="+mn-cs"/>
              </a:rPr>
              <a:t>otherwise;</a:t>
            </a:r>
          </a:p>
          <a:p>
            <a:pPr marL="343080" lvl="1" indent="-342720" algn="l" rtl="0">
              <a:lnSpc>
                <a:spcPct val="90000"/>
              </a:lnSpc>
              <a:buBlip>
                <a:blip r:embed="rId2"/>
              </a:buBlip>
            </a:pPr>
            <a:endParaRPr lang="en-US" sz="2000" kern="1200" spc="-1" dirty="0" smtClean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  <a:ea typeface="+mn-ea"/>
              <a:cs typeface="+mn-cs"/>
            </a:endParaRPr>
          </a:p>
          <a:p>
            <a:pPr marL="343080" lvl="1" indent="-342720" algn="l" rtl="0">
              <a:lnSpc>
                <a:spcPct val="90000"/>
              </a:lnSpc>
              <a:buBlip>
                <a:blip r:embed="rId2"/>
              </a:buBlip>
            </a:pPr>
            <a:r>
              <a:rPr lang="en-US" sz="2000" kern="1200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+mn-ea"/>
                <a:cs typeface="+mn-cs"/>
              </a:rPr>
              <a:t>2 </a:t>
            </a:r>
            <a:r>
              <a:rPr lang="en-US" sz="2000" kern="12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+mn-ea"/>
                <a:cs typeface="+mn-cs"/>
              </a:rPr>
              <a:t>HTTP client-server pairs to support </a:t>
            </a:r>
            <a:r>
              <a:rPr lang="en-US" sz="2000" kern="1200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+mn-ea"/>
                <a:cs typeface="+mn-cs"/>
              </a:rPr>
              <a:t>notifications;</a:t>
            </a:r>
            <a:endParaRPr lang="en-US" sz="2000" kern="1200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  <a:ea typeface="+mn-ea"/>
              <a:cs typeface="+mn-cs"/>
            </a:endParaRPr>
          </a:p>
          <a:p>
            <a:pPr marL="343080" lvl="1" indent="-342720" algn="l" rtl="0">
              <a:lnSpc>
                <a:spcPct val="90000"/>
              </a:lnSpc>
              <a:buBlip>
                <a:blip r:embed="rId2"/>
              </a:buBlip>
            </a:pPr>
            <a:endParaRPr lang="en-US" sz="2000" kern="1200" spc="-1" dirty="0" smtClean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  <a:ea typeface="+mn-ea"/>
              <a:cs typeface="+mn-cs"/>
            </a:endParaRPr>
          </a:p>
          <a:p>
            <a:pPr marL="343080" lvl="1" indent="-342720" algn="l" rtl="0">
              <a:lnSpc>
                <a:spcPct val="90000"/>
              </a:lnSpc>
              <a:buBlip>
                <a:blip r:embed="rId2"/>
              </a:buBlip>
            </a:pPr>
            <a:r>
              <a:rPr lang="en-US" sz="2000" kern="1200" spc="-1" dirty="0" err="1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+mn-ea"/>
                <a:cs typeface="+mn-cs"/>
              </a:rPr>
              <a:t>OpenAPI</a:t>
            </a:r>
            <a:r>
              <a:rPr lang="en-US" sz="2000" kern="1200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+mn-ea"/>
                <a:cs typeface="+mn-cs"/>
              </a:rPr>
              <a:t> </a:t>
            </a:r>
            <a:r>
              <a:rPr lang="en-US" sz="2000" kern="12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+mn-ea"/>
                <a:cs typeface="+mn-cs"/>
              </a:rPr>
              <a:t>3.0.0 as Interface Definition Language (IDL)</a:t>
            </a:r>
          </a:p>
          <a:p>
            <a:pPr lvl="1"/>
            <a:endParaRPr lang="en-US" sz="16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803209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/>
          </p:cNvSpPr>
          <p:nvPr>
            <p:ph type="title"/>
          </p:nvPr>
        </p:nvSpPr>
        <p:spPr>
          <a:xfrm>
            <a:off x="0" y="0"/>
            <a:ext cx="8610600" cy="1143000"/>
          </a:xfrm>
        </p:spPr>
        <p:txBody>
          <a:bodyPr/>
          <a:lstStyle/>
          <a:p>
            <a:pPr algn="ctr" rtl="0"/>
            <a:r>
              <a:rPr lang="en-US" altLang="de-DE" sz="3200" kern="1200" dirty="0">
                <a:solidFill>
                  <a:srgbClr val="FF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4G + 5G NAPS / API (CT3)</a:t>
            </a:r>
          </a:p>
        </p:txBody>
      </p:sp>
      <p:sp>
        <p:nvSpPr>
          <p:cNvPr id="23555" name="Rectangle 3"/>
          <p:cNvSpPr>
            <a:spLocks noGrp="1"/>
          </p:cNvSpPr>
          <p:nvPr>
            <p:ph type="body" idx="1"/>
          </p:nvPr>
        </p:nvSpPr>
        <p:spPr>
          <a:xfrm>
            <a:off x="174625" y="1000108"/>
            <a:ext cx="8969375" cy="5014912"/>
          </a:xfrm>
        </p:spPr>
        <p:txBody>
          <a:bodyPr/>
          <a:lstStyle/>
          <a:p>
            <a:pPr marL="343080" lvl="1" indent="-342720" algn="l" rtl="0">
              <a:lnSpc>
                <a:spcPct val="90000"/>
              </a:lnSpc>
              <a:buBlip>
                <a:blip r:embed="rId2"/>
              </a:buBlip>
            </a:pPr>
            <a:r>
              <a:rPr lang="es-ES_tradnl" altLang="zh-CN" sz="2000" kern="12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+mn-ea"/>
                <a:cs typeface="+mn-cs"/>
              </a:rPr>
              <a:t>T8 interface </a:t>
            </a:r>
            <a:r>
              <a:rPr lang="es-ES_tradnl" altLang="zh-CN" sz="2000" kern="1200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+mn-ea"/>
                <a:cs typeface="+mn-cs"/>
              </a:rPr>
              <a:t>exposes</a:t>
            </a:r>
            <a:r>
              <a:rPr lang="es-ES_tradnl" altLang="zh-CN" sz="2000" kern="12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+mn-ea"/>
                <a:cs typeface="+mn-cs"/>
              </a:rPr>
              <a:t> a set of </a:t>
            </a:r>
            <a:r>
              <a:rPr lang="es-ES_tradnl" altLang="zh-CN" sz="2000" kern="1200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+mn-ea"/>
                <a:cs typeface="+mn-cs"/>
              </a:rPr>
              <a:t>APIs</a:t>
            </a:r>
            <a:r>
              <a:rPr lang="es-ES_tradnl" altLang="zh-CN" sz="2000" kern="12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+mn-ea"/>
                <a:cs typeface="+mn-cs"/>
              </a:rPr>
              <a:t>, </a:t>
            </a:r>
            <a:r>
              <a:rPr lang="es-ES_tradnl" altLang="zh-CN" sz="2000" kern="1200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+mn-ea"/>
                <a:cs typeface="+mn-cs"/>
              </a:rPr>
              <a:t>each</a:t>
            </a:r>
            <a:r>
              <a:rPr lang="es-ES_tradnl" altLang="zh-CN" sz="2000" kern="12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+mn-ea"/>
                <a:cs typeface="+mn-cs"/>
              </a:rPr>
              <a:t> of </a:t>
            </a:r>
            <a:r>
              <a:rPr lang="es-ES_tradnl" altLang="zh-CN" sz="2000" kern="1200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+mn-ea"/>
                <a:cs typeface="+mn-cs"/>
              </a:rPr>
              <a:t>which</a:t>
            </a:r>
            <a:r>
              <a:rPr lang="es-ES_tradnl" altLang="zh-CN" sz="2000" kern="12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+mn-ea"/>
                <a:cs typeface="+mn-cs"/>
              </a:rPr>
              <a:t> has a </a:t>
            </a:r>
            <a:r>
              <a:rPr lang="es-ES_tradnl" altLang="zh-CN" sz="2000" kern="1200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+mn-ea"/>
                <a:cs typeface="+mn-cs"/>
              </a:rPr>
              <a:t>dedicated</a:t>
            </a:r>
            <a:r>
              <a:rPr lang="es-ES_tradnl" altLang="zh-CN" sz="2000" kern="12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+mn-ea"/>
                <a:cs typeface="+mn-cs"/>
              </a:rPr>
              <a:t> data </a:t>
            </a:r>
            <a:r>
              <a:rPr lang="es-ES_tradnl" altLang="zh-CN" sz="2000" kern="1200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+mn-ea"/>
                <a:cs typeface="+mn-cs"/>
              </a:rPr>
              <a:t>model</a:t>
            </a:r>
            <a:r>
              <a:rPr lang="es-ES_tradnl" altLang="zh-CN" sz="2000" kern="12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+mn-ea"/>
                <a:cs typeface="+mn-cs"/>
              </a:rPr>
              <a:t> and </a:t>
            </a:r>
            <a:r>
              <a:rPr lang="es-ES_tradnl" altLang="zh-CN" sz="2000" kern="1200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+mn-ea"/>
                <a:cs typeface="+mn-cs"/>
              </a:rPr>
              <a:t>resource</a:t>
            </a:r>
            <a:r>
              <a:rPr lang="es-ES_tradnl" altLang="zh-CN" sz="2000" kern="12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+mn-ea"/>
                <a:cs typeface="+mn-cs"/>
              </a:rPr>
              <a:t> </a:t>
            </a:r>
            <a:r>
              <a:rPr lang="es-ES_tradnl" altLang="zh-CN" sz="2000" kern="1200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+mn-ea"/>
                <a:cs typeface="+mn-cs"/>
              </a:rPr>
              <a:t>structure</a:t>
            </a:r>
            <a:r>
              <a:rPr lang="es-ES_tradnl" altLang="zh-CN" sz="2000" kern="12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+mn-ea"/>
                <a:cs typeface="+mn-cs"/>
              </a:rPr>
              <a:t> and can </a:t>
            </a:r>
            <a:r>
              <a:rPr lang="es-ES_tradnl" altLang="zh-CN" sz="2000" kern="1200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+mn-ea"/>
                <a:cs typeface="+mn-cs"/>
              </a:rPr>
              <a:t>be</a:t>
            </a:r>
            <a:r>
              <a:rPr lang="es-ES_tradnl" altLang="zh-CN" sz="2000" kern="12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+mn-ea"/>
                <a:cs typeface="+mn-cs"/>
              </a:rPr>
              <a:t> </a:t>
            </a:r>
            <a:r>
              <a:rPr lang="es-ES_tradnl" altLang="zh-CN" sz="2000" kern="1200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+mn-ea"/>
                <a:cs typeface="+mn-cs"/>
              </a:rPr>
              <a:t>evolved</a:t>
            </a:r>
            <a:r>
              <a:rPr lang="es-ES_tradnl" altLang="zh-CN" sz="2000" kern="12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+mn-ea"/>
                <a:cs typeface="+mn-cs"/>
              </a:rPr>
              <a:t> </a:t>
            </a:r>
            <a:r>
              <a:rPr lang="es-ES_tradnl" altLang="zh-CN" sz="2000" kern="1200" spc="-1" dirty="0" err="1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+mn-ea"/>
                <a:cs typeface="+mn-cs"/>
              </a:rPr>
              <a:t>independently</a:t>
            </a:r>
            <a:endParaRPr lang="es-ES_tradnl" altLang="zh-CN" sz="2000" kern="1200" spc="-1" dirty="0" smtClean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  <a:ea typeface="+mn-ea"/>
              <a:cs typeface="+mn-cs"/>
            </a:endParaRPr>
          </a:p>
          <a:p>
            <a:pPr marL="343080" lvl="1" indent="-342720" algn="l" rtl="0">
              <a:lnSpc>
                <a:spcPct val="90000"/>
              </a:lnSpc>
              <a:buBlip>
                <a:blip r:embed="rId2"/>
              </a:buBlip>
            </a:pPr>
            <a:endParaRPr lang="es-ES_tradnl" altLang="zh-CN" sz="2000" kern="1200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  <a:ea typeface="+mn-ea"/>
              <a:cs typeface="+mn-cs"/>
            </a:endParaRPr>
          </a:p>
          <a:p>
            <a:pPr marL="343080" lvl="1" indent="-342720" algn="l" rtl="0">
              <a:lnSpc>
                <a:spcPct val="90000"/>
              </a:lnSpc>
              <a:buBlip>
                <a:blip r:embed="rId2"/>
              </a:buBlip>
            </a:pPr>
            <a:r>
              <a:rPr lang="es-ES_tradnl" altLang="zh-CN" sz="2000" kern="1200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+mn-ea"/>
                <a:cs typeface="+mn-cs"/>
              </a:rPr>
              <a:t>Common</a:t>
            </a:r>
            <a:r>
              <a:rPr lang="es-ES_tradnl" altLang="zh-CN" sz="2000" kern="12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+mn-ea"/>
                <a:cs typeface="+mn-cs"/>
              </a:rPr>
              <a:t> URI </a:t>
            </a:r>
            <a:r>
              <a:rPr lang="es-ES_tradnl" altLang="zh-CN" sz="2000" kern="1200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+mn-ea"/>
                <a:cs typeface="+mn-cs"/>
              </a:rPr>
              <a:t>structure</a:t>
            </a:r>
            <a:r>
              <a:rPr lang="es-ES_tradnl" altLang="zh-CN" sz="2000" kern="12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+mn-ea"/>
                <a:cs typeface="+mn-cs"/>
              </a:rPr>
              <a:t>, </a:t>
            </a:r>
            <a:r>
              <a:rPr lang="es-ES_tradnl" altLang="zh-CN" sz="2000" kern="1200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+mn-ea"/>
                <a:cs typeface="+mn-cs"/>
              </a:rPr>
              <a:t>structured</a:t>
            </a:r>
            <a:r>
              <a:rPr lang="es-ES_tradnl" altLang="zh-CN" sz="2000" kern="12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+mn-ea"/>
                <a:cs typeface="+mn-cs"/>
              </a:rPr>
              <a:t> data </a:t>
            </a:r>
            <a:r>
              <a:rPr lang="es-ES_tradnl" altLang="zh-CN" sz="2000" kern="1200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+mn-ea"/>
                <a:cs typeface="+mn-cs"/>
              </a:rPr>
              <a:t>types</a:t>
            </a:r>
            <a:r>
              <a:rPr lang="es-ES_tradnl" altLang="zh-CN" sz="2000" kern="12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+mn-ea"/>
                <a:cs typeface="+mn-cs"/>
              </a:rPr>
              <a:t>, error </a:t>
            </a:r>
            <a:r>
              <a:rPr lang="es-ES_tradnl" altLang="zh-CN" sz="2000" kern="1200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+mn-ea"/>
                <a:cs typeface="+mn-cs"/>
              </a:rPr>
              <a:t>handling</a:t>
            </a:r>
            <a:endParaRPr lang="es-ES_tradnl" altLang="zh-CN" sz="2000" kern="1200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  <a:ea typeface="+mn-ea"/>
              <a:cs typeface="+mn-cs"/>
            </a:endParaRPr>
          </a:p>
          <a:p>
            <a:pPr marL="343080" lvl="1" indent="-342720" algn="l" rtl="0">
              <a:lnSpc>
                <a:spcPct val="90000"/>
              </a:lnSpc>
              <a:buBlip>
                <a:blip r:embed="rId2"/>
              </a:buBlip>
            </a:pPr>
            <a:endParaRPr lang="es-ES_tradnl" altLang="zh-CN" sz="2000" kern="1200" spc="-1" dirty="0" smtClean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  <a:ea typeface="+mn-ea"/>
              <a:cs typeface="+mn-cs"/>
            </a:endParaRPr>
          </a:p>
          <a:p>
            <a:pPr marL="343080" lvl="1" indent="-342720" algn="l" rtl="0">
              <a:lnSpc>
                <a:spcPct val="90000"/>
              </a:lnSpc>
              <a:buBlip>
                <a:blip r:embed="rId2"/>
              </a:buBlip>
            </a:pPr>
            <a:r>
              <a:rPr lang="es-ES_tradnl" altLang="zh-CN" sz="2000" kern="1200" spc="-1" dirty="0" err="1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+mn-ea"/>
                <a:cs typeface="+mn-cs"/>
              </a:rPr>
              <a:t>Protocol</a:t>
            </a:r>
            <a:r>
              <a:rPr lang="es-ES_tradnl" altLang="zh-CN" sz="2000" kern="12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+mn-ea"/>
                <a:cs typeface="+mn-cs"/>
              </a:rPr>
              <a:t>: HTTP 1.1 </a:t>
            </a:r>
            <a:r>
              <a:rPr lang="es-ES_tradnl" altLang="zh-CN" sz="2000" kern="1200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+mn-ea"/>
                <a:cs typeface="+mn-cs"/>
              </a:rPr>
              <a:t>shall</a:t>
            </a:r>
            <a:r>
              <a:rPr lang="es-ES_tradnl" altLang="zh-CN" sz="2000" kern="12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+mn-ea"/>
                <a:cs typeface="+mn-cs"/>
              </a:rPr>
              <a:t> </a:t>
            </a:r>
            <a:r>
              <a:rPr lang="es-ES_tradnl" altLang="zh-CN" sz="2000" kern="1200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+mn-ea"/>
                <a:cs typeface="+mn-cs"/>
              </a:rPr>
              <a:t>be</a:t>
            </a:r>
            <a:r>
              <a:rPr lang="es-ES_tradnl" altLang="zh-CN" sz="2000" kern="12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+mn-ea"/>
                <a:cs typeface="+mn-cs"/>
              </a:rPr>
              <a:t> </a:t>
            </a:r>
            <a:r>
              <a:rPr lang="es-ES_tradnl" altLang="zh-CN" sz="2000" kern="1200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+mn-ea"/>
                <a:cs typeface="+mn-cs"/>
              </a:rPr>
              <a:t>supported</a:t>
            </a:r>
            <a:r>
              <a:rPr lang="es-ES_tradnl" altLang="zh-CN" sz="2000" kern="12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+mn-ea"/>
                <a:cs typeface="+mn-cs"/>
              </a:rPr>
              <a:t> and HTTP/2 </a:t>
            </a:r>
            <a:r>
              <a:rPr lang="es-ES_tradnl" altLang="zh-CN" sz="2000" kern="1200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+mn-ea"/>
                <a:cs typeface="+mn-cs"/>
              </a:rPr>
              <a:t>should</a:t>
            </a:r>
            <a:r>
              <a:rPr lang="es-ES_tradnl" altLang="zh-CN" sz="2000" kern="12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+mn-ea"/>
                <a:cs typeface="+mn-cs"/>
              </a:rPr>
              <a:t> </a:t>
            </a:r>
            <a:r>
              <a:rPr lang="es-ES_tradnl" altLang="zh-CN" sz="2000" kern="1200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+mn-ea"/>
                <a:cs typeface="+mn-cs"/>
              </a:rPr>
              <a:t>be</a:t>
            </a:r>
            <a:r>
              <a:rPr lang="es-ES_tradnl" altLang="zh-CN" sz="2000" kern="12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+mn-ea"/>
                <a:cs typeface="+mn-cs"/>
              </a:rPr>
              <a:t> </a:t>
            </a:r>
            <a:r>
              <a:rPr lang="es-ES_tradnl" altLang="zh-CN" sz="2000" kern="1200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+mn-ea"/>
                <a:cs typeface="+mn-cs"/>
              </a:rPr>
              <a:t>supported</a:t>
            </a:r>
            <a:endParaRPr lang="es-ES_tradnl" altLang="zh-CN" sz="2000" kern="1200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  <a:ea typeface="+mn-ea"/>
              <a:cs typeface="+mn-cs"/>
            </a:endParaRPr>
          </a:p>
          <a:p>
            <a:pPr marL="343080" lvl="1" indent="-342720" algn="l" rtl="0">
              <a:lnSpc>
                <a:spcPct val="90000"/>
              </a:lnSpc>
              <a:buBlip>
                <a:blip r:embed="rId2"/>
              </a:buBlip>
            </a:pPr>
            <a:endParaRPr lang="es-ES_tradnl" altLang="zh-CN" sz="2000" kern="1200" spc="-1" dirty="0" smtClean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  <a:ea typeface="+mn-ea"/>
              <a:cs typeface="+mn-cs"/>
            </a:endParaRPr>
          </a:p>
          <a:p>
            <a:pPr marL="343080" lvl="1" indent="-342720" algn="l" rtl="0">
              <a:lnSpc>
                <a:spcPct val="90000"/>
              </a:lnSpc>
              <a:buBlip>
                <a:blip r:embed="rId2"/>
              </a:buBlip>
            </a:pPr>
            <a:r>
              <a:rPr lang="es-ES_tradnl" altLang="zh-CN" sz="2000" kern="1200" spc="-1" dirty="0" err="1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+mn-ea"/>
                <a:cs typeface="+mn-cs"/>
              </a:rPr>
              <a:t>Transport</a:t>
            </a:r>
            <a:r>
              <a:rPr lang="es-ES_tradnl" altLang="zh-CN" sz="2000" kern="12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+mn-ea"/>
                <a:cs typeface="+mn-cs"/>
              </a:rPr>
              <a:t>: TCP</a:t>
            </a:r>
          </a:p>
          <a:p>
            <a:pPr marL="343080" lvl="1" indent="-342720" algn="l" rtl="0">
              <a:lnSpc>
                <a:spcPct val="90000"/>
              </a:lnSpc>
              <a:buBlip>
                <a:blip r:embed="rId2"/>
              </a:buBlip>
            </a:pPr>
            <a:endParaRPr lang="es-ES_tradnl" altLang="zh-CN" sz="2000" kern="1200" spc="-1" dirty="0" smtClean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  <a:ea typeface="+mn-ea"/>
              <a:cs typeface="+mn-cs"/>
            </a:endParaRPr>
          </a:p>
          <a:p>
            <a:pPr marL="343080" lvl="1" indent="-342720" algn="l" rtl="0">
              <a:lnSpc>
                <a:spcPct val="90000"/>
              </a:lnSpc>
              <a:buBlip>
                <a:blip r:embed="rId2"/>
              </a:buBlip>
            </a:pPr>
            <a:r>
              <a:rPr lang="es-ES_tradnl" altLang="zh-CN" sz="2000" kern="1200" spc="-1" dirty="0" err="1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+mn-ea"/>
                <a:cs typeface="+mn-cs"/>
              </a:rPr>
              <a:t>Serialization</a:t>
            </a:r>
            <a:r>
              <a:rPr lang="es-ES_tradnl" altLang="zh-CN" sz="2000" kern="1200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+mn-ea"/>
                <a:cs typeface="+mn-cs"/>
              </a:rPr>
              <a:t> </a:t>
            </a:r>
            <a:r>
              <a:rPr lang="es-ES_tradnl" altLang="zh-CN" sz="2000" kern="1200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+mn-ea"/>
                <a:cs typeface="+mn-cs"/>
              </a:rPr>
              <a:t>protocol</a:t>
            </a:r>
            <a:r>
              <a:rPr lang="es-ES_tradnl" altLang="zh-CN" sz="2000" kern="12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+mn-ea"/>
                <a:cs typeface="+mn-cs"/>
              </a:rPr>
              <a:t>: JSON</a:t>
            </a:r>
          </a:p>
          <a:p>
            <a:pPr marL="343080" lvl="1" indent="-342720" algn="l" rtl="0">
              <a:lnSpc>
                <a:spcPct val="90000"/>
              </a:lnSpc>
              <a:buBlip>
                <a:blip r:embed="rId2"/>
              </a:buBlip>
            </a:pPr>
            <a:endParaRPr lang="es-ES_tradnl" altLang="zh-CN" sz="2000" kern="1200" spc="-1" dirty="0" smtClean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  <a:ea typeface="+mn-ea"/>
              <a:cs typeface="+mn-cs"/>
            </a:endParaRPr>
          </a:p>
          <a:p>
            <a:pPr marL="343080" lvl="1" indent="-342720" algn="l" rtl="0">
              <a:lnSpc>
                <a:spcPct val="90000"/>
              </a:lnSpc>
              <a:buBlip>
                <a:blip r:embed="rId2"/>
              </a:buBlip>
            </a:pPr>
            <a:r>
              <a:rPr lang="es-ES_tradnl" altLang="zh-CN" sz="2000" kern="1200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+mn-ea"/>
                <a:cs typeface="+mn-cs"/>
              </a:rPr>
              <a:t>API </a:t>
            </a:r>
            <a:r>
              <a:rPr lang="es-ES_tradnl" altLang="zh-CN" sz="2000" kern="1200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+mn-ea"/>
                <a:cs typeface="+mn-cs"/>
              </a:rPr>
              <a:t>design</a:t>
            </a:r>
            <a:r>
              <a:rPr lang="es-ES_tradnl" altLang="zh-CN" sz="2000" kern="12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+mn-ea"/>
                <a:cs typeface="+mn-cs"/>
              </a:rPr>
              <a:t> </a:t>
            </a:r>
            <a:r>
              <a:rPr lang="es-ES_tradnl" altLang="zh-CN" sz="2000" kern="1200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+mn-ea"/>
                <a:cs typeface="+mn-cs"/>
              </a:rPr>
              <a:t>style</a:t>
            </a:r>
            <a:r>
              <a:rPr lang="es-ES_tradnl" altLang="zh-CN" sz="2000" kern="12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+mn-ea"/>
                <a:cs typeface="+mn-cs"/>
              </a:rPr>
              <a:t>: </a:t>
            </a:r>
            <a:r>
              <a:rPr lang="es-ES_tradnl" altLang="zh-CN" sz="2000" kern="1200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+mn-ea"/>
                <a:cs typeface="+mn-cs"/>
              </a:rPr>
              <a:t>RESTful</a:t>
            </a:r>
            <a:r>
              <a:rPr lang="es-ES_tradnl" altLang="zh-CN" sz="2000" kern="12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+mn-ea"/>
                <a:cs typeface="+mn-cs"/>
              </a:rPr>
              <a:t> </a:t>
            </a:r>
            <a:r>
              <a:rPr lang="es-ES_tradnl" altLang="zh-CN" sz="2000" kern="1200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+mn-ea"/>
                <a:cs typeface="+mn-cs"/>
              </a:rPr>
              <a:t>whenever</a:t>
            </a:r>
            <a:r>
              <a:rPr lang="es-ES_tradnl" altLang="zh-CN" sz="2000" kern="12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+mn-ea"/>
                <a:cs typeface="+mn-cs"/>
              </a:rPr>
              <a:t> </a:t>
            </a:r>
            <a:r>
              <a:rPr lang="es-ES_tradnl" altLang="zh-CN" sz="2000" kern="1200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+mn-ea"/>
                <a:cs typeface="+mn-cs"/>
              </a:rPr>
              <a:t>possible</a:t>
            </a:r>
            <a:r>
              <a:rPr lang="es-ES_tradnl" altLang="zh-CN" sz="2000" kern="1200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+mn-ea"/>
                <a:cs typeface="+mn-cs"/>
              </a:rPr>
              <a:t>.</a:t>
            </a:r>
          </a:p>
          <a:p>
            <a:pPr marL="343080" lvl="1" indent="-342720" algn="l" rtl="0">
              <a:lnSpc>
                <a:spcPct val="90000"/>
              </a:lnSpc>
              <a:buBlip>
                <a:blip r:embed="rId2"/>
              </a:buBlip>
            </a:pPr>
            <a:r>
              <a:rPr lang="es-ES_tradnl" altLang="zh-CN" sz="2000" kern="1200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+mn-ea"/>
                <a:cs typeface="+mn-cs"/>
              </a:rPr>
              <a:t> </a:t>
            </a:r>
            <a:endParaRPr lang="es-ES_tradnl" altLang="zh-CN" sz="2000" kern="1200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  <a:ea typeface="+mn-ea"/>
              <a:cs typeface="+mn-cs"/>
            </a:endParaRPr>
          </a:p>
          <a:p>
            <a:pPr marL="343080" lvl="1" indent="-342720" algn="l" rtl="0">
              <a:lnSpc>
                <a:spcPct val="90000"/>
              </a:lnSpc>
              <a:buBlip>
                <a:blip r:embed="rId2"/>
              </a:buBlip>
            </a:pPr>
            <a:r>
              <a:rPr lang="es-ES_tradnl" altLang="zh-CN" sz="2000" kern="1200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+mn-ea"/>
                <a:cs typeface="+mn-cs"/>
              </a:rPr>
              <a:t>Support</a:t>
            </a:r>
            <a:r>
              <a:rPr lang="es-ES_tradnl" altLang="zh-CN" sz="2000" kern="12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+mn-ea"/>
                <a:cs typeface="+mn-cs"/>
              </a:rPr>
              <a:t> of </a:t>
            </a:r>
            <a:r>
              <a:rPr lang="es-ES_tradnl" altLang="zh-CN" sz="2000" kern="1200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+mn-ea"/>
                <a:cs typeface="+mn-cs"/>
              </a:rPr>
              <a:t>notification</a:t>
            </a:r>
            <a:r>
              <a:rPr lang="es-ES_tradnl" altLang="zh-CN" sz="2000" kern="12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+mn-ea"/>
                <a:cs typeface="+mn-cs"/>
              </a:rPr>
              <a:t> </a:t>
            </a:r>
            <a:r>
              <a:rPr lang="es-ES_tradnl" altLang="zh-CN" sz="2000" kern="1200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+mn-ea"/>
                <a:cs typeface="+mn-cs"/>
              </a:rPr>
              <a:t>with</a:t>
            </a:r>
            <a:r>
              <a:rPr lang="es-ES_tradnl" altLang="zh-CN" sz="2000" kern="12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+mn-ea"/>
                <a:cs typeface="+mn-cs"/>
              </a:rPr>
              <a:t> </a:t>
            </a:r>
            <a:r>
              <a:rPr lang="es-ES_tradnl" altLang="zh-CN" sz="2000" kern="1200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+mn-ea"/>
                <a:cs typeface="+mn-cs"/>
              </a:rPr>
              <a:t>two</a:t>
            </a:r>
            <a:r>
              <a:rPr lang="es-ES_tradnl" altLang="zh-CN" sz="2000" kern="12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+mn-ea"/>
                <a:cs typeface="+mn-cs"/>
              </a:rPr>
              <a:t> HTTP </a:t>
            </a:r>
            <a:r>
              <a:rPr lang="es-ES_tradnl" altLang="zh-CN" sz="2000" kern="1200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+mn-ea"/>
                <a:cs typeface="+mn-cs"/>
              </a:rPr>
              <a:t>client</a:t>
            </a:r>
            <a:r>
              <a:rPr lang="es-ES_tradnl" altLang="zh-CN" sz="2000" kern="12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+mn-ea"/>
                <a:cs typeface="+mn-cs"/>
              </a:rPr>
              <a:t>/server </a:t>
            </a:r>
            <a:r>
              <a:rPr lang="es-ES_tradnl" altLang="zh-CN" sz="2000" kern="1200" spc="-1" dirty="0" err="1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+mn-ea"/>
                <a:cs typeface="+mn-cs"/>
              </a:rPr>
              <a:t>pairs</a:t>
            </a:r>
            <a:endParaRPr lang="es-ES_tradnl" altLang="zh-CN" sz="2000" kern="1200" spc="-1" dirty="0" smtClean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  <a:ea typeface="+mn-ea"/>
              <a:cs typeface="+mn-cs"/>
            </a:endParaRPr>
          </a:p>
          <a:p>
            <a:pPr marL="343080" lvl="1" indent="-342720" algn="l" rtl="0">
              <a:lnSpc>
                <a:spcPct val="90000"/>
              </a:lnSpc>
              <a:buBlip>
                <a:blip r:embed="rId2"/>
              </a:buBlip>
            </a:pPr>
            <a:endParaRPr lang="es-ES_tradnl" altLang="zh-CN" sz="2000" kern="1200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  <a:ea typeface="+mn-ea"/>
              <a:cs typeface="+mn-cs"/>
            </a:endParaRPr>
          </a:p>
          <a:p>
            <a:pPr marL="343080" lvl="1" indent="-342720" algn="l" rtl="0">
              <a:lnSpc>
                <a:spcPct val="90000"/>
              </a:lnSpc>
              <a:buBlip>
                <a:blip r:embed="rId2"/>
              </a:buBlip>
            </a:pPr>
            <a:r>
              <a:rPr lang="es-ES_tradnl" altLang="zh-CN" sz="2000" kern="12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+mn-ea"/>
                <a:cs typeface="+mn-cs"/>
              </a:rPr>
              <a:t>No </a:t>
            </a:r>
            <a:r>
              <a:rPr lang="es-ES_tradnl" altLang="zh-CN" sz="2000" kern="1200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+mn-ea"/>
                <a:cs typeface="+mn-cs"/>
              </a:rPr>
              <a:t>decision</a:t>
            </a:r>
            <a:r>
              <a:rPr lang="es-ES_tradnl" altLang="zh-CN" sz="2000" kern="12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+mn-ea"/>
                <a:cs typeface="+mn-cs"/>
              </a:rPr>
              <a:t> </a:t>
            </a:r>
            <a:r>
              <a:rPr lang="es-ES_tradnl" altLang="zh-CN" sz="2000" kern="1200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+mn-ea"/>
                <a:cs typeface="+mn-cs"/>
              </a:rPr>
              <a:t>on</a:t>
            </a:r>
            <a:r>
              <a:rPr lang="es-ES_tradnl" altLang="zh-CN" sz="2000" kern="12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+mn-ea"/>
                <a:cs typeface="+mn-cs"/>
              </a:rPr>
              <a:t> </a:t>
            </a:r>
            <a:r>
              <a:rPr lang="es-ES_tradnl" altLang="zh-CN" sz="2000" kern="1200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+mn-ea"/>
                <a:cs typeface="+mn-cs"/>
              </a:rPr>
              <a:t>whether</a:t>
            </a:r>
            <a:r>
              <a:rPr lang="es-ES_tradnl" altLang="zh-CN" sz="2000" kern="12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+mn-ea"/>
                <a:cs typeface="+mn-cs"/>
              </a:rPr>
              <a:t> </a:t>
            </a:r>
            <a:r>
              <a:rPr lang="es-ES_tradnl" altLang="zh-CN" sz="2000" kern="1200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+mn-ea"/>
                <a:cs typeface="+mn-cs"/>
              </a:rPr>
              <a:t>other</a:t>
            </a:r>
            <a:r>
              <a:rPr lang="es-ES_tradnl" altLang="zh-CN" sz="2000" kern="12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+mn-ea"/>
                <a:cs typeface="+mn-cs"/>
              </a:rPr>
              <a:t> </a:t>
            </a:r>
            <a:r>
              <a:rPr lang="es-ES_tradnl" altLang="zh-CN" sz="2000" kern="1200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+mn-ea"/>
                <a:cs typeface="+mn-cs"/>
              </a:rPr>
              <a:t>mechanism</a:t>
            </a:r>
            <a:r>
              <a:rPr lang="es-ES_tradnl" altLang="zh-CN" sz="2000" kern="12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+mn-ea"/>
                <a:cs typeface="+mn-cs"/>
              </a:rPr>
              <a:t> </a:t>
            </a:r>
            <a:r>
              <a:rPr lang="es-ES_tradnl" altLang="zh-CN" sz="2000" kern="1200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+mn-ea"/>
                <a:cs typeface="+mn-cs"/>
              </a:rPr>
              <a:t>is</a:t>
            </a:r>
            <a:r>
              <a:rPr lang="es-ES_tradnl" altLang="zh-CN" sz="2000" kern="12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+mn-ea"/>
                <a:cs typeface="+mn-cs"/>
              </a:rPr>
              <a:t> </a:t>
            </a:r>
            <a:r>
              <a:rPr lang="es-ES_tradnl" altLang="zh-CN" sz="2000" kern="1200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+mn-ea"/>
                <a:cs typeface="+mn-cs"/>
              </a:rPr>
              <a:t>required</a:t>
            </a:r>
            <a:r>
              <a:rPr lang="es-ES_tradnl" altLang="zh-CN" sz="2000" kern="12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+mn-ea"/>
                <a:cs typeface="+mn-cs"/>
              </a:rPr>
              <a:t> </a:t>
            </a:r>
            <a:r>
              <a:rPr lang="es-ES_tradnl" altLang="zh-CN" sz="2000" kern="1200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+mn-ea"/>
                <a:cs typeface="+mn-cs"/>
              </a:rPr>
              <a:t>to</a:t>
            </a:r>
            <a:r>
              <a:rPr lang="es-ES_tradnl" altLang="zh-CN" sz="2000" kern="12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+mn-ea"/>
                <a:cs typeface="+mn-cs"/>
              </a:rPr>
              <a:t> </a:t>
            </a:r>
            <a:r>
              <a:rPr lang="es-ES_tradnl" altLang="zh-CN" sz="2000" kern="1200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+mn-ea"/>
                <a:cs typeface="+mn-cs"/>
              </a:rPr>
              <a:t>allow</a:t>
            </a:r>
            <a:r>
              <a:rPr lang="es-ES_tradnl" altLang="zh-CN" sz="2000" kern="12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+mn-ea"/>
                <a:cs typeface="+mn-cs"/>
              </a:rPr>
              <a:t> firewall </a:t>
            </a:r>
            <a:r>
              <a:rPr lang="es-ES_tradnl" altLang="zh-CN" sz="2000" kern="1200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+mn-ea"/>
                <a:cs typeface="+mn-cs"/>
              </a:rPr>
              <a:t>traversal</a:t>
            </a:r>
            <a:r>
              <a:rPr lang="es-ES_tradnl" altLang="zh-CN" sz="2000" kern="12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+mn-ea"/>
                <a:cs typeface="+mn-cs"/>
              </a:rPr>
              <a:t> </a:t>
            </a:r>
            <a:r>
              <a:rPr lang="es-ES_tradnl" altLang="zh-CN" sz="2000" kern="1200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+mn-ea"/>
                <a:cs typeface="+mn-cs"/>
              </a:rPr>
              <a:t>for</a:t>
            </a:r>
            <a:r>
              <a:rPr lang="es-ES_tradnl" altLang="zh-CN" sz="2000" kern="12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+mn-ea"/>
                <a:cs typeface="+mn-cs"/>
              </a:rPr>
              <a:t> </a:t>
            </a:r>
            <a:r>
              <a:rPr lang="es-ES_tradnl" altLang="zh-CN" sz="2000" kern="1200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+mn-ea"/>
                <a:cs typeface="+mn-cs"/>
              </a:rPr>
              <a:t>northbound</a:t>
            </a:r>
            <a:r>
              <a:rPr lang="es-ES_tradnl" altLang="zh-CN" sz="2000" kern="12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+mn-ea"/>
                <a:cs typeface="+mn-cs"/>
              </a:rPr>
              <a:t> </a:t>
            </a:r>
            <a:r>
              <a:rPr lang="es-ES_tradnl" altLang="zh-CN" sz="2000" kern="1200" spc="-1" dirty="0" err="1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+mn-ea"/>
                <a:cs typeface="+mn-cs"/>
              </a:rPr>
              <a:t>APIs</a:t>
            </a:r>
            <a:endParaRPr lang="es-ES_tradnl" altLang="zh-CN" sz="2000" kern="1200" spc="-1" dirty="0" smtClean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  <a:ea typeface="+mn-ea"/>
              <a:cs typeface="+mn-cs"/>
            </a:endParaRPr>
          </a:p>
          <a:p>
            <a:pPr marL="343080" lvl="1" indent="-342720" algn="l" rtl="0">
              <a:lnSpc>
                <a:spcPct val="90000"/>
              </a:lnSpc>
              <a:buBlip>
                <a:blip r:embed="rId2"/>
              </a:buBlip>
            </a:pPr>
            <a:endParaRPr lang="es-ES_tradnl" altLang="zh-CN" sz="2000" kern="1200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  <a:ea typeface="+mn-ea"/>
              <a:cs typeface="+mn-cs"/>
            </a:endParaRPr>
          </a:p>
          <a:p>
            <a:pPr marL="343080" lvl="1" indent="-342720" algn="l" rtl="0">
              <a:lnSpc>
                <a:spcPct val="90000"/>
              </a:lnSpc>
              <a:buBlip>
                <a:blip r:embed="rId2"/>
              </a:buBlip>
            </a:pPr>
            <a:r>
              <a:rPr lang="es-ES_tradnl" altLang="zh-CN" sz="2000" kern="12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+mn-ea"/>
                <a:cs typeface="+mn-cs"/>
              </a:rPr>
              <a:t>IDL: </a:t>
            </a:r>
            <a:r>
              <a:rPr lang="es-ES_tradnl" altLang="zh-CN" sz="2000" kern="1200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+mn-ea"/>
                <a:cs typeface="+mn-cs"/>
              </a:rPr>
              <a:t>OpenAPI</a:t>
            </a:r>
            <a:r>
              <a:rPr lang="es-ES_tradnl" altLang="zh-CN" sz="2000" kern="12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+mn-ea"/>
                <a:cs typeface="+mn-cs"/>
              </a:rPr>
              <a:t> v3.0.0</a:t>
            </a:r>
          </a:p>
          <a:p>
            <a:pPr lvl="1">
              <a:lnSpc>
                <a:spcPct val="90000"/>
              </a:lnSpc>
            </a:pPr>
            <a:endParaRPr lang="es-ES_tradnl" altLang="zh-CN" sz="2000" dirty="0" smtClean="0">
              <a:ea typeface="宋体" pitchFamily="2" charset="-122"/>
            </a:endParaRPr>
          </a:p>
          <a:p>
            <a:pPr lvl="1">
              <a:lnSpc>
                <a:spcPct val="90000"/>
              </a:lnSpc>
            </a:pPr>
            <a:endParaRPr lang="es-ES_tradnl" altLang="zh-CN" sz="2000" dirty="0" smtClean="0">
              <a:ea typeface="宋体" pitchFamily="2" charset="-122"/>
            </a:endParaRPr>
          </a:p>
          <a:p>
            <a:pPr>
              <a:lnSpc>
                <a:spcPct val="90000"/>
              </a:lnSpc>
            </a:pPr>
            <a:endParaRPr lang="es-ES_tradnl" altLang="zh-CN" sz="2400" dirty="0" smtClean="0">
              <a:ea typeface="宋体" pitchFamily="2" charset="-122"/>
            </a:endParaRPr>
          </a:p>
          <a:p>
            <a:pPr>
              <a:lnSpc>
                <a:spcPct val="90000"/>
              </a:lnSpc>
            </a:pPr>
            <a:endParaRPr lang="es-ES_tradnl" altLang="zh-CN" sz="2400" dirty="0" smtClean="0">
              <a:ea typeface="宋体" pitchFamily="2" charset="-122"/>
            </a:endParaRPr>
          </a:p>
          <a:p>
            <a:pPr lvl="1">
              <a:lnSpc>
                <a:spcPct val="90000"/>
              </a:lnSpc>
            </a:pPr>
            <a:endParaRPr lang="es-ES_tradnl" altLang="zh-CN" sz="2000" dirty="0" smtClean="0">
              <a:ea typeface="宋体" pitchFamily="2" charset="-122"/>
            </a:endParaRPr>
          </a:p>
          <a:p>
            <a:pPr>
              <a:lnSpc>
                <a:spcPct val="90000"/>
              </a:lnSpc>
            </a:pPr>
            <a:endParaRPr lang="zh-CN" altLang="zh-CN" sz="2400" dirty="0" smtClean="0">
              <a:ea typeface="宋体" pitchFamily="2" charset="-122"/>
            </a:endParaRPr>
          </a:p>
          <a:p>
            <a:pPr lvl="1">
              <a:lnSpc>
                <a:spcPct val="90000"/>
              </a:lnSpc>
              <a:buFont typeface="Arial" charset="0"/>
              <a:buNone/>
            </a:pPr>
            <a:endParaRPr lang="en-GB" altLang="de-DE" dirty="0" smtClean="0">
              <a:latin typeface="Arial" charset="0"/>
              <a:cs typeface="Arial" charset="0"/>
            </a:endParaRPr>
          </a:p>
          <a:p>
            <a:pPr lvl="1">
              <a:lnSpc>
                <a:spcPct val="90000"/>
              </a:lnSpc>
              <a:buFont typeface="Arial" charset="0"/>
              <a:buNone/>
            </a:pPr>
            <a:r>
              <a:rPr lang="nb-NO" altLang="de-DE" dirty="0" smtClean="0">
                <a:latin typeface="Arial" charset="0"/>
                <a:cs typeface="Arial" charset="0"/>
              </a:rPr>
              <a:t>	</a:t>
            </a:r>
            <a:endParaRPr lang="en-US" altLang="de-DE" dirty="0" smtClean="0">
              <a:latin typeface="Arial" charset="0"/>
              <a:cs typeface="Arial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/>
          </p:nvPr>
        </p:nvSpPr>
        <p:spPr/>
        <p:txBody>
          <a:bodyPr/>
          <a:lstStyle/>
          <a:p>
            <a:pPr algn="ctr" rtl="0"/>
            <a:r>
              <a:rPr lang="en-US" sz="3200" kern="1200" spc="-1" dirty="0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Arial"/>
                <a:ea typeface="+mn-ea"/>
                <a:cs typeface="+mn-cs"/>
              </a:rPr>
              <a:t>For </a:t>
            </a:r>
            <a:r>
              <a:rPr lang="en-US" sz="3200" kern="1200" spc="-1" dirty="0" smtClean="0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Arial"/>
                <a:ea typeface="+mn-ea"/>
                <a:cs typeface="+mn-cs"/>
              </a:rPr>
              <a:t>Information to SA – MC Services</a:t>
            </a:r>
            <a:endParaRPr lang="en-US" sz="3200" kern="1200" spc="-1" dirty="0">
              <a:solidFill>
                <a:srgbClr val="FF0000"/>
              </a:solidFill>
              <a:uFill>
                <a:solidFill>
                  <a:srgbClr val="FFFFFF"/>
                </a:solidFill>
              </a:uFill>
              <a:latin typeface="Arial"/>
              <a:ea typeface="+mn-ea"/>
              <a:cs typeface="+mn-cs"/>
            </a:endParaRPr>
          </a:p>
        </p:txBody>
      </p:sp>
      <p:sp>
        <p:nvSpPr>
          <p:cNvPr id="4" name="PlaceHolder 4"/>
          <p:cNvSpPr>
            <a:spLocks noGrp="1"/>
          </p:cNvSpPr>
          <p:nvPr>
            <p:ph type="sldNum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25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pic>
        <p:nvPicPr>
          <p:cNvPr id="5" name="Picture 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875" y="3146420"/>
            <a:ext cx="9069388" cy="201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12"/>
          <p:cNvSpPr>
            <a:spLocks noChangeArrowheads="1"/>
          </p:cNvSpPr>
          <p:nvPr/>
        </p:nvSpPr>
        <p:spPr bwMode="auto">
          <a:xfrm>
            <a:off x="7812088" y="2714620"/>
            <a:ext cx="828675" cy="306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GB" sz="1400" b="1" dirty="0" smtClean="0">
                <a:solidFill>
                  <a:srgbClr val="000000"/>
                </a:solidFill>
              </a:rPr>
              <a:t>Today</a:t>
            </a:r>
            <a:endParaRPr lang="en-GB" sz="1400" b="1" dirty="0">
              <a:solidFill>
                <a:srgbClr val="000000"/>
              </a:solidFill>
            </a:endParaRPr>
          </a:p>
        </p:txBody>
      </p:sp>
      <p:cxnSp>
        <p:nvCxnSpPr>
          <p:cNvPr id="7" name="Straight Connector 11"/>
          <p:cNvCxnSpPr>
            <a:cxnSpLocks noChangeShapeType="1"/>
          </p:cNvCxnSpPr>
          <p:nvPr/>
        </p:nvCxnSpPr>
        <p:spPr bwMode="auto">
          <a:xfrm>
            <a:off x="8243888" y="3074983"/>
            <a:ext cx="0" cy="2160587"/>
          </a:xfrm>
          <a:prstGeom prst="line">
            <a:avLst/>
          </a:prstGeom>
          <a:noFill/>
          <a:ln w="25400" algn="ctr">
            <a:solidFill>
              <a:srgbClr val="C00000"/>
            </a:solidFill>
            <a:round/>
            <a:headEnd/>
            <a:tailEnd/>
          </a:ln>
        </p:spPr>
      </p:cxnSp>
      <p:sp>
        <p:nvSpPr>
          <p:cNvPr id="8" name="Rectangle 10"/>
          <p:cNvSpPr>
            <a:spLocks noChangeArrowheads="1"/>
          </p:cNvSpPr>
          <p:nvPr/>
        </p:nvSpPr>
        <p:spPr bwMode="auto">
          <a:xfrm>
            <a:off x="5580063" y="3074983"/>
            <a:ext cx="504825" cy="2160587"/>
          </a:xfrm>
          <a:prstGeom prst="rect">
            <a:avLst/>
          </a:prstGeom>
          <a:noFill/>
          <a:ln w="38100" algn="ctr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en-GB"/>
          </a:p>
        </p:txBody>
      </p:sp>
      <p:sp>
        <p:nvSpPr>
          <p:cNvPr id="9" name="Rectangle 8"/>
          <p:cNvSpPr/>
          <p:nvPr/>
        </p:nvSpPr>
        <p:spPr>
          <a:xfrm>
            <a:off x="500034" y="1571612"/>
            <a:ext cx="835824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3080" lvl="1" indent="-342720">
              <a:lnSpc>
                <a:spcPct val="90000"/>
              </a:lnSpc>
              <a:buBlip>
                <a:blip r:embed="rId3"/>
              </a:buBlip>
            </a:pPr>
            <a:r>
              <a:rPr lang="es-ES_tradnl" altLang="zh-CN" sz="2000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</a:rPr>
              <a:t>Rel-14 MC </a:t>
            </a:r>
            <a:r>
              <a:rPr lang="es-ES_tradnl" altLang="zh-CN" sz="2000" spc="-1" dirty="0" err="1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</a:rPr>
              <a:t>Services</a:t>
            </a:r>
            <a:r>
              <a:rPr lang="es-ES_tradnl" altLang="zh-CN" sz="2000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</a:rPr>
              <a:t> </a:t>
            </a:r>
            <a:r>
              <a:rPr lang="es-ES_tradnl" altLang="zh-CN" sz="2000" spc="-1" dirty="0" err="1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</a:rPr>
              <a:t>work</a:t>
            </a:r>
            <a:r>
              <a:rPr lang="es-ES_tradnl" altLang="zh-CN" sz="2000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</a:rPr>
              <a:t> </a:t>
            </a:r>
            <a:r>
              <a:rPr lang="es-ES_tradnl" altLang="zh-CN" sz="2000" spc="-1" dirty="0" err="1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</a:rPr>
              <a:t>nearly</a:t>
            </a:r>
            <a:r>
              <a:rPr lang="es-ES_tradnl" altLang="zh-CN" sz="2000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</a:rPr>
              <a:t> </a:t>
            </a:r>
            <a:r>
              <a:rPr lang="es-ES_tradnl" altLang="zh-CN" sz="2000" spc="-1" dirty="0" err="1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</a:rPr>
              <a:t>completed</a:t>
            </a:r>
            <a:r>
              <a:rPr lang="es-ES_tradnl" altLang="zh-CN" sz="2000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</a:rPr>
              <a:t> in CT </a:t>
            </a:r>
            <a:r>
              <a:rPr lang="es-ES_tradnl" altLang="zh-CN" sz="2000" spc="-1" dirty="0" err="1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</a:rPr>
              <a:t>WGs</a:t>
            </a:r>
            <a:endParaRPr lang="es-ES_tradnl" altLang="zh-CN" sz="2000" spc="-1" dirty="0" smtClean="0">
              <a:solidFill>
                <a:srgbClr val="000000"/>
              </a:solidFill>
              <a:uFill>
                <a:solidFill>
                  <a:srgbClr val="FFFFFF"/>
                </a:solidFill>
              </a:uFill>
            </a:endParaRPr>
          </a:p>
          <a:p>
            <a:pPr marL="343080" lvl="1" indent="-342720">
              <a:lnSpc>
                <a:spcPct val="90000"/>
              </a:lnSpc>
              <a:buBlip>
                <a:blip r:embed="rId3"/>
              </a:buBlip>
            </a:pPr>
            <a:endParaRPr lang="es-ES_tradnl" altLang="zh-CN" sz="2000" spc="-1" dirty="0" smtClean="0">
              <a:solidFill>
                <a:srgbClr val="000000"/>
              </a:solidFill>
              <a:uFill>
                <a:solidFill>
                  <a:srgbClr val="FFFFFF"/>
                </a:solidFill>
              </a:uFill>
            </a:endParaRPr>
          </a:p>
          <a:p>
            <a:pPr marL="343080" lvl="1" indent="-342720">
              <a:lnSpc>
                <a:spcPct val="90000"/>
              </a:lnSpc>
              <a:buBlip>
                <a:blip r:embed="rId3"/>
              </a:buBlip>
            </a:pPr>
            <a:r>
              <a:rPr lang="es-ES_tradnl" altLang="zh-CN" sz="2000" spc="-1" dirty="0" err="1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</a:rPr>
              <a:t>Still</a:t>
            </a:r>
            <a:r>
              <a:rPr lang="es-ES_tradnl" altLang="zh-CN" sz="2000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</a:rPr>
              <a:t> open </a:t>
            </a:r>
            <a:r>
              <a:rPr lang="es-ES_tradnl" altLang="zh-CN" sz="2000" spc="-1" dirty="0" err="1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</a:rPr>
              <a:t>security</a:t>
            </a:r>
            <a:r>
              <a:rPr lang="es-ES_tradnl" altLang="zh-CN" sz="2000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</a:rPr>
              <a:t> </a:t>
            </a:r>
            <a:r>
              <a:rPr lang="es-ES_tradnl" altLang="zh-CN" sz="2000" spc="-1" dirty="0" err="1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</a:rPr>
              <a:t>realted</a:t>
            </a:r>
            <a:r>
              <a:rPr lang="es-ES_tradnl" altLang="zh-CN" sz="2000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</a:rPr>
              <a:t> </a:t>
            </a:r>
            <a:r>
              <a:rPr lang="es-ES_tradnl" altLang="zh-CN" sz="2000" spc="-1" dirty="0" err="1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</a:rPr>
              <a:t>issues</a:t>
            </a:r>
            <a:r>
              <a:rPr lang="es-ES_tradnl" altLang="zh-CN" sz="2000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</a:rPr>
              <a:t> </a:t>
            </a:r>
            <a:r>
              <a:rPr lang="es-ES_tradnl" altLang="zh-CN" sz="2000" spc="-1" dirty="0" err="1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</a:rPr>
              <a:t>will</a:t>
            </a:r>
            <a:r>
              <a:rPr lang="es-ES_tradnl" altLang="zh-CN" sz="2000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</a:rPr>
              <a:t> </a:t>
            </a:r>
            <a:r>
              <a:rPr lang="es-ES_tradnl" altLang="zh-CN" sz="2000" spc="-1" dirty="0" err="1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</a:rPr>
              <a:t>be</a:t>
            </a:r>
            <a:r>
              <a:rPr lang="es-ES_tradnl" altLang="zh-CN" sz="2000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</a:rPr>
              <a:t> resolved </a:t>
            </a:r>
            <a:r>
              <a:rPr lang="es-ES_tradnl" altLang="zh-CN" sz="2000" spc="-1" dirty="0" err="1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</a:rPr>
              <a:t>until</a:t>
            </a:r>
            <a:r>
              <a:rPr lang="es-ES_tradnl" altLang="zh-CN" sz="2000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</a:rPr>
              <a:t> </a:t>
            </a:r>
            <a:r>
              <a:rPr lang="es-ES_tradnl" altLang="zh-CN" sz="2000" spc="-1" dirty="0" err="1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</a:rPr>
              <a:t>Dec</a:t>
            </a:r>
            <a:r>
              <a:rPr lang="es-ES_tradnl" altLang="zh-CN" sz="2000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</a:rPr>
              <a:t>/17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/>
          </p:nvPr>
        </p:nvSpPr>
        <p:spPr/>
        <p:txBody>
          <a:bodyPr/>
          <a:lstStyle/>
          <a:p>
            <a:pPr algn="ctr" rtl="0"/>
            <a:r>
              <a:rPr lang="en-US" sz="3200" kern="1200" spc="-1" dirty="0" smtClean="0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Arial"/>
                <a:ea typeface="+mn-ea"/>
                <a:cs typeface="+mn-cs"/>
              </a:rPr>
              <a:t>For Information to SA</a:t>
            </a:r>
            <a:endParaRPr lang="en-US" sz="3200" kern="1200" spc="-1" dirty="0">
              <a:solidFill>
                <a:srgbClr val="FF0000"/>
              </a:solidFill>
              <a:uFill>
                <a:solidFill>
                  <a:srgbClr val="FFFFFF"/>
                </a:solidFill>
              </a:uFill>
              <a:latin typeface="Arial"/>
              <a:ea typeface="+mn-ea"/>
              <a:cs typeface="+mn-cs"/>
            </a:endParaRPr>
          </a:p>
        </p:txBody>
      </p:sp>
      <p:sp>
        <p:nvSpPr>
          <p:cNvPr id="4" name="PlaceHolder 4"/>
          <p:cNvSpPr>
            <a:spLocks noGrp="1"/>
          </p:cNvSpPr>
          <p:nvPr>
            <p:ph type="sldNum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26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sp>
        <p:nvSpPr>
          <p:cNvPr id="9" name="Rectangle 3"/>
          <p:cNvSpPr txBox="1">
            <a:spLocks/>
          </p:cNvSpPr>
          <p:nvPr/>
        </p:nvSpPr>
        <p:spPr>
          <a:xfrm>
            <a:off x="174625" y="1214422"/>
            <a:ext cx="8969375" cy="5014912"/>
          </a:xfrm>
          <a:prstGeom prst="rect">
            <a:avLst/>
          </a:prstGeom>
        </p:spPr>
        <p:txBody>
          <a:bodyPr/>
          <a:lstStyle/>
          <a:p>
            <a:pPr marL="343080" marR="0" lvl="1" indent="-34272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r>
              <a:rPr kumimoji="0" lang="es-ES_tradnl" altLang="zh-CN" sz="2000" b="0" i="0" u="none" strike="noStrike" kern="1200" cap="none" spc="-1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>
                  <a:solidFill>
                    <a:srgbClr val="FFFFFF"/>
                  </a:solidFill>
                </a:uFill>
                <a:latin typeface="Arial"/>
                <a:ea typeface="+mn-ea"/>
                <a:cs typeface="+mn-cs"/>
              </a:rPr>
              <a:t>Progress</a:t>
            </a:r>
            <a:r>
              <a:rPr kumimoji="0" lang="es-ES_tradnl" altLang="zh-CN" sz="2000" b="0" i="0" u="none" strike="noStrike" kern="1200" cap="none" spc="-1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>
                  <a:solidFill>
                    <a:srgbClr val="FFFFFF"/>
                  </a:solidFill>
                </a:uFill>
                <a:latin typeface="Arial"/>
                <a:ea typeface="+mn-ea"/>
                <a:cs typeface="+mn-cs"/>
              </a:rPr>
              <a:t> </a:t>
            </a:r>
            <a:r>
              <a:rPr kumimoji="0" lang="es-ES_tradnl" altLang="zh-CN" sz="2000" b="0" i="0" u="none" strike="noStrike" kern="1200" cap="none" spc="-1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>
                  <a:solidFill>
                    <a:srgbClr val="FFFFFF"/>
                  </a:solidFill>
                </a:uFill>
                <a:latin typeface="Arial"/>
                <a:ea typeface="+mn-ea"/>
                <a:cs typeface="+mn-cs"/>
              </a:rPr>
              <a:t>on</a:t>
            </a:r>
            <a:r>
              <a:rPr kumimoji="0" lang="es-ES_tradnl" altLang="zh-CN" sz="2000" b="0" i="0" u="none" strike="noStrike" kern="1200" cap="none" spc="-1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>
                  <a:solidFill>
                    <a:srgbClr val="FFFFFF"/>
                  </a:solidFill>
                </a:uFill>
                <a:latin typeface="Arial"/>
                <a:ea typeface="+mn-ea"/>
                <a:cs typeface="+mn-cs"/>
              </a:rPr>
              <a:t> 5G </a:t>
            </a:r>
            <a:r>
              <a:rPr kumimoji="0" lang="es-ES_tradnl" altLang="zh-CN" sz="2000" b="0" i="0" u="none" strike="noStrike" kern="1200" cap="none" spc="-1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>
                  <a:solidFill>
                    <a:srgbClr val="FFFFFF"/>
                  </a:solidFill>
                </a:uFill>
                <a:latin typeface="Arial"/>
                <a:ea typeface="+mn-ea"/>
                <a:cs typeface="+mn-cs"/>
              </a:rPr>
              <a:t>related</a:t>
            </a:r>
            <a:r>
              <a:rPr kumimoji="0" lang="es-ES_tradnl" altLang="zh-CN" sz="2000" b="0" i="0" u="none" strike="noStrike" kern="1200" cap="none" spc="-1" normalizeH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>
                  <a:solidFill>
                    <a:srgbClr val="FFFFFF"/>
                  </a:solidFill>
                </a:uFill>
                <a:latin typeface="Arial"/>
                <a:ea typeface="+mn-ea"/>
                <a:cs typeface="+mn-cs"/>
              </a:rPr>
              <a:t> </a:t>
            </a:r>
            <a:r>
              <a:rPr kumimoji="0" lang="es-ES_tradnl" altLang="zh-CN" sz="2000" b="0" i="0" u="none" strike="noStrike" kern="1200" cap="none" spc="-1" normalizeH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>
                  <a:solidFill>
                    <a:srgbClr val="FFFFFF"/>
                  </a:solidFill>
                </a:uFill>
                <a:latin typeface="Arial"/>
                <a:ea typeface="+mn-ea"/>
                <a:cs typeface="+mn-cs"/>
              </a:rPr>
              <a:t>work</a:t>
            </a:r>
            <a:r>
              <a:rPr kumimoji="0" lang="es-ES_tradnl" altLang="zh-CN" sz="2000" b="0" i="0" u="none" strike="noStrike" kern="1200" cap="none" spc="-1" normalizeH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>
                  <a:solidFill>
                    <a:srgbClr val="FFFFFF"/>
                  </a:solidFill>
                </a:uFill>
                <a:latin typeface="Arial"/>
                <a:ea typeface="+mn-ea"/>
                <a:cs typeface="+mn-cs"/>
              </a:rPr>
              <a:t> </a:t>
            </a:r>
            <a:r>
              <a:rPr kumimoji="0" lang="es-ES_tradnl" altLang="zh-CN" sz="2000" b="0" i="0" u="none" strike="noStrike" kern="1200" cap="none" spc="-1" normalizeH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>
                  <a:solidFill>
                    <a:srgbClr val="FFFFFF"/>
                  </a:solidFill>
                </a:uFill>
                <a:latin typeface="Arial"/>
                <a:ea typeface="+mn-ea"/>
                <a:cs typeface="+mn-cs"/>
              </a:rPr>
              <a:t>is</a:t>
            </a:r>
            <a:r>
              <a:rPr kumimoji="0" lang="es-ES_tradnl" altLang="zh-CN" sz="2000" b="0" i="0" u="none" strike="noStrike" kern="1200" cap="none" spc="-1" normalizeH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>
                  <a:solidFill>
                    <a:srgbClr val="FFFFFF"/>
                  </a:solidFill>
                </a:uFill>
                <a:latin typeface="Arial"/>
                <a:ea typeface="+mn-ea"/>
                <a:cs typeface="+mn-cs"/>
              </a:rPr>
              <a:t> </a:t>
            </a:r>
            <a:r>
              <a:rPr kumimoji="0" lang="es-ES_tradnl" altLang="zh-CN" sz="2000" b="0" i="0" u="none" strike="noStrike" kern="1200" cap="none" spc="-1" normalizeH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>
                  <a:solidFill>
                    <a:srgbClr val="FFFFFF"/>
                  </a:solidFill>
                </a:uFill>
                <a:latin typeface="Arial"/>
                <a:ea typeface="+mn-ea"/>
                <a:cs typeface="+mn-cs"/>
              </a:rPr>
              <a:t>on</a:t>
            </a:r>
            <a:r>
              <a:rPr kumimoji="0" lang="es-ES_tradnl" altLang="zh-CN" sz="2000" b="0" i="0" u="none" strike="noStrike" kern="1200" cap="none" spc="-1" normalizeH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>
                  <a:solidFill>
                    <a:srgbClr val="FFFFFF"/>
                  </a:solidFill>
                </a:uFill>
                <a:latin typeface="Arial"/>
                <a:ea typeface="+mn-ea"/>
                <a:cs typeface="+mn-cs"/>
              </a:rPr>
              <a:t>-target in </a:t>
            </a:r>
            <a:r>
              <a:rPr kumimoji="0" lang="es-ES_tradnl" altLang="zh-CN" sz="2000" b="0" i="0" u="none" strike="noStrike" kern="1200" cap="none" spc="-1" normalizeH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>
                  <a:solidFill>
                    <a:srgbClr val="FFFFFF"/>
                  </a:solidFill>
                </a:uFill>
                <a:latin typeface="Arial"/>
                <a:ea typeface="+mn-ea"/>
                <a:cs typeface="+mn-cs"/>
              </a:rPr>
              <a:t>all</a:t>
            </a:r>
            <a:r>
              <a:rPr kumimoji="0" lang="es-ES_tradnl" altLang="zh-CN" sz="2000" b="0" i="0" u="none" strike="noStrike" kern="1200" cap="none" spc="-1" normalizeH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>
                  <a:solidFill>
                    <a:srgbClr val="FFFFFF"/>
                  </a:solidFill>
                </a:uFill>
                <a:latin typeface="Arial"/>
                <a:ea typeface="+mn-ea"/>
                <a:cs typeface="+mn-cs"/>
              </a:rPr>
              <a:t> CT </a:t>
            </a:r>
            <a:r>
              <a:rPr kumimoji="0" lang="es-ES_tradnl" altLang="zh-CN" sz="2000" b="0" i="0" u="none" strike="noStrike" kern="1200" cap="none" spc="-1" normalizeH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>
                  <a:solidFill>
                    <a:srgbClr val="FFFFFF"/>
                  </a:solidFill>
                </a:uFill>
                <a:latin typeface="Arial"/>
                <a:ea typeface="+mn-ea"/>
                <a:cs typeface="+mn-cs"/>
              </a:rPr>
              <a:t>WGs</a:t>
            </a:r>
            <a:endParaRPr kumimoji="0" lang="es-ES_tradnl" altLang="zh-CN" sz="2000" b="0" i="0" u="none" strike="noStrike" kern="1200" cap="none" spc="-1" normalizeH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>
                <a:solidFill>
                  <a:srgbClr val="FFFFFF"/>
                </a:solidFill>
              </a:uFill>
              <a:latin typeface="Arial"/>
              <a:ea typeface="+mn-ea"/>
              <a:cs typeface="+mn-cs"/>
            </a:endParaRPr>
          </a:p>
          <a:p>
            <a:pPr marL="343080" marR="0" lvl="1" indent="-34272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endParaRPr lang="es-ES_tradnl" altLang="zh-CN" sz="2000" spc="-1" baseline="0" dirty="0" smtClean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marR="0" lvl="1" indent="-34272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r>
              <a:rPr lang="es-ES_tradnl" altLang="zh-CN" sz="2000" spc="-1" dirty="0" err="1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Cooperation</a:t>
            </a:r>
            <a:r>
              <a:rPr lang="es-ES_tradnl" altLang="zh-CN" sz="2000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</a:t>
            </a:r>
            <a:r>
              <a:rPr lang="es-ES_tradnl" altLang="zh-CN" sz="2000" spc="-1" dirty="0" err="1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with</a:t>
            </a:r>
            <a:r>
              <a:rPr lang="es-ES_tradnl" altLang="zh-CN" sz="2000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SA </a:t>
            </a:r>
            <a:r>
              <a:rPr lang="es-ES_tradnl" altLang="zh-CN" sz="2000" spc="-1" dirty="0" err="1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WGs</a:t>
            </a:r>
            <a:r>
              <a:rPr lang="es-ES_tradnl" altLang="zh-CN" sz="2000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so </a:t>
            </a:r>
            <a:r>
              <a:rPr lang="es-ES_tradnl" altLang="zh-CN" sz="2000" spc="-1" dirty="0" err="1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far</a:t>
            </a:r>
            <a:r>
              <a:rPr lang="es-ES_tradnl" altLang="zh-CN" sz="2000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</a:t>
            </a:r>
            <a:r>
              <a:rPr lang="es-ES_tradnl" altLang="zh-CN" sz="2000" spc="-1" dirty="0" err="1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works</a:t>
            </a:r>
            <a:r>
              <a:rPr lang="es-ES_tradnl" altLang="zh-CN" sz="2000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</a:t>
            </a:r>
            <a:r>
              <a:rPr lang="es-ES_tradnl" altLang="zh-CN" sz="2000" spc="-1" dirty="0" err="1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nicley</a:t>
            </a:r>
            <a:r>
              <a:rPr lang="es-ES_tradnl" altLang="zh-CN" sz="2000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</a:t>
            </a:r>
          </a:p>
          <a:p>
            <a:pPr marL="343080" marR="0" lvl="1" indent="-34272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endParaRPr lang="es-ES_tradnl" altLang="zh-CN" sz="2000" spc="-1" dirty="0" smtClean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marR="0" lvl="1" indent="-34272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r>
              <a:rPr lang="es-ES_tradnl" altLang="zh-CN" sz="2000" spc="-1" dirty="0" err="1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The</a:t>
            </a:r>
            <a:r>
              <a:rPr lang="es-ES_tradnl" altLang="zh-CN" sz="2000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</a:t>
            </a:r>
            <a:r>
              <a:rPr lang="es-ES_tradnl" altLang="zh-CN" sz="2000" spc="-1" dirty="0" err="1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stage</a:t>
            </a:r>
            <a:r>
              <a:rPr lang="es-ES_tradnl" altLang="zh-CN" sz="2000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2 </a:t>
            </a:r>
            <a:r>
              <a:rPr lang="es-ES_tradnl" altLang="zh-CN" sz="2000" spc="-1" dirty="0" err="1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work</a:t>
            </a:r>
            <a:r>
              <a:rPr lang="es-ES_tradnl" altLang="zh-CN" sz="2000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</a:t>
            </a:r>
            <a:r>
              <a:rPr lang="es-ES_tradnl" altLang="zh-CN" sz="2000" spc="-1" dirty="0" err="1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on</a:t>
            </a:r>
            <a:r>
              <a:rPr lang="es-ES_tradnl" altLang="zh-CN" sz="2000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SBA </a:t>
            </a:r>
            <a:r>
              <a:rPr lang="es-ES_tradnl" altLang="zh-CN" sz="2000" spc="-1" dirty="0" err="1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is</a:t>
            </a:r>
            <a:r>
              <a:rPr lang="es-ES_tradnl" altLang="zh-CN" sz="2000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</a:t>
            </a:r>
            <a:r>
              <a:rPr lang="es-ES_tradnl" altLang="zh-CN" sz="2000" spc="-1" dirty="0" err="1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required</a:t>
            </a:r>
            <a:r>
              <a:rPr lang="es-ES_tradnl" altLang="zh-CN" sz="2000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</a:t>
            </a:r>
            <a:r>
              <a:rPr lang="es-ES_tradnl" altLang="zh-CN" sz="2000" spc="-1" dirty="0" err="1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to</a:t>
            </a:r>
            <a:r>
              <a:rPr lang="es-ES_tradnl" altLang="zh-CN" sz="2000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</a:t>
            </a:r>
            <a:r>
              <a:rPr lang="es-ES_tradnl" altLang="zh-CN" sz="2000" spc="-1" dirty="0" err="1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be</a:t>
            </a:r>
            <a:r>
              <a:rPr lang="es-ES_tradnl" altLang="zh-CN" sz="2000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</a:t>
            </a:r>
            <a:r>
              <a:rPr lang="es-ES_tradnl" altLang="zh-CN" sz="2000" spc="-1" dirty="0" err="1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stable</a:t>
            </a:r>
            <a:r>
              <a:rPr lang="es-ES_tradnl" altLang="zh-CN" sz="2000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</a:t>
            </a:r>
            <a:r>
              <a:rPr lang="es-ES_tradnl" altLang="zh-CN" sz="2000" spc="-1" dirty="0" err="1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by</a:t>
            </a:r>
            <a:r>
              <a:rPr lang="es-ES_tradnl" altLang="zh-CN" sz="2000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</a:t>
            </a:r>
            <a:r>
              <a:rPr lang="es-ES_tradnl" altLang="zh-CN" sz="2000" spc="-1" dirty="0" err="1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December</a:t>
            </a:r>
            <a:r>
              <a:rPr lang="es-ES_tradnl" altLang="zh-CN" sz="2000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2017 in </a:t>
            </a:r>
            <a:r>
              <a:rPr lang="es-ES_tradnl" altLang="zh-CN" sz="2000" spc="-1" dirty="0" err="1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order</a:t>
            </a:r>
            <a:r>
              <a:rPr lang="es-ES_tradnl" altLang="zh-CN" sz="2000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</a:t>
            </a:r>
            <a:r>
              <a:rPr lang="es-ES_tradnl" altLang="zh-CN" sz="2000" spc="-1" dirty="0" err="1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for</a:t>
            </a:r>
            <a:r>
              <a:rPr lang="es-ES_tradnl" altLang="zh-CN" sz="2000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CT </a:t>
            </a:r>
            <a:r>
              <a:rPr lang="es-ES_tradnl" altLang="zh-CN" sz="2000" spc="-1" dirty="0" err="1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WGs</a:t>
            </a:r>
            <a:r>
              <a:rPr lang="es-ES_tradnl" altLang="zh-CN" sz="2000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</a:t>
            </a:r>
            <a:r>
              <a:rPr lang="es-ES_tradnl" altLang="zh-CN" sz="2000" spc="-1" dirty="0" err="1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to</a:t>
            </a:r>
            <a:r>
              <a:rPr lang="es-ES_tradnl" altLang="zh-CN" sz="2000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</a:t>
            </a:r>
            <a:r>
              <a:rPr lang="es-ES_tradnl" altLang="zh-CN" sz="2000" spc="-1" dirty="0" err="1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work</a:t>
            </a:r>
            <a:r>
              <a:rPr lang="es-ES_tradnl" altLang="zh-CN" sz="2000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</a:t>
            </a:r>
            <a:r>
              <a:rPr lang="es-ES_tradnl" altLang="zh-CN" sz="2000" spc="-1" dirty="0" err="1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out</a:t>
            </a:r>
            <a:r>
              <a:rPr lang="es-ES_tradnl" altLang="zh-CN" sz="2000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</a:t>
            </a:r>
            <a:r>
              <a:rPr lang="es-ES_tradnl" altLang="zh-CN" sz="2000" spc="-1" dirty="0" err="1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the</a:t>
            </a:r>
            <a:r>
              <a:rPr lang="es-ES_tradnl" altLang="zh-CN" sz="2000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</a:t>
            </a:r>
            <a:r>
              <a:rPr lang="es-ES_tradnl" altLang="zh-CN" sz="2000" spc="-1" dirty="0" err="1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related</a:t>
            </a:r>
            <a:r>
              <a:rPr lang="es-ES_tradnl" altLang="zh-CN" sz="2000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</a:t>
            </a:r>
            <a:r>
              <a:rPr lang="es-ES_tradnl" altLang="zh-CN" sz="2000" spc="-1" dirty="0" err="1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solutions</a:t>
            </a:r>
            <a:r>
              <a:rPr lang="es-ES_tradnl" altLang="zh-CN" sz="2000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</a:t>
            </a:r>
            <a:r>
              <a:rPr lang="es-ES_tradnl" altLang="zh-CN" sz="2000" spc="-1" dirty="0" err="1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within</a:t>
            </a:r>
            <a:r>
              <a:rPr lang="es-ES_tradnl" altLang="zh-CN" sz="2000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</a:t>
            </a:r>
            <a:r>
              <a:rPr lang="es-ES_tradnl" altLang="zh-CN" sz="2000" spc="-1" dirty="0" err="1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the</a:t>
            </a:r>
            <a:r>
              <a:rPr lang="es-ES_tradnl" altLang="zh-CN" sz="2000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Rel-15 </a:t>
            </a:r>
            <a:r>
              <a:rPr lang="es-ES_tradnl" altLang="zh-CN" sz="2000" spc="-1" dirty="0" err="1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timeframe</a:t>
            </a:r>
            <a:endParaRPr kumimoji="0" lang="es-ES_tradnl" altLang="zh-CN" sz="2000" b="0" i="0" u="none" strike="noStrike" kern="1200" cap="none" spc="-1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>
                <a:solidFill>
                  <a:srgbClr val="FFFFFF"/>
                </a:solidFill>
              </a:uFill>
              <a:latin typeface="Arial"/>
              <a:ea typeface="+mn-ea"/>
              <a:cs typeface="+mn-cs"/>
            </a:endParaRPr>
          </a:p>
          <a:p>
            <a:pPr marL="0" marR="0" lvl="1" indent="0" defTabSz="9144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_tradnl" altLang="zh-CN" sz="20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宋体" pitchFamily="2" charset="-122"/>
            </a:endParaRPr>
          </a:p>
          <a:p>
            <a:pPr marL="0" marR="0" lvl="1" indent="0" defTabSz="9144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_tradnl" altLang="zh-CN" sz="20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宋体" pitchFamily="2" charset="-122"/>
            </a:endParaRPr>
          </a:p>
          <a:p>
            <a:pPr marL="0" marR="0" lvl="0" indent="0" defTabSz="9144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_tradnl" altLang="zh-CN" sz="24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宋体" pitchFamily="2" charset="-122"/>
            </a:endParaRPr>
          </a:p>
          <a:p>
            <a:pPr marL="0" marR="0" lvl="0" indent="0" defTabSz="9144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_tradnl" altLang="zh-CN" sz="24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宋体" pitchFamily="2" charset="-122"/>
            </a:endParaRPr>
          </a:p>
          <a:p>
            <a:pPr marL="0" marR="0" lvl="1" indent="0" defTabSz="9144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_tradnl" altLang="zh-CN" sz="20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宋体" pitchFamily="2" charset="-122"/>
            </a:endParaRPr>
          </a:p>
          <a:p>
            <a:pPr marL="0" marR="0" lvl="0" indent="0" defTabSz="9144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zh-CN" sz="24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宋体" pitchFamily="2" charset="-122"/>
            </a:endParaRPr>
          </a:p>
          <a:p>
            <a:pPr marL="0" marR="0" lvl="1" indent="0" defTabSz="9144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en-GB" altLang="de-DE" sz="18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charset="0"/>
              <a:cs typeface="Arial" charset="0"/>
            </a:endParaRPr>
          </a:p>
          <a:p>
            <a:pPr marL="0" marR="0" lvl="1" indent="0" defTabSz="9144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nb-NO" altLang="de-DE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charset="0"/>
                <a:cs typeface="Arial" charset="0"/>
              </a:rPr>
              <a:t>	</a:t>
            </a:r>
            <a:endParaRPr kumimoji="0" lang="en-US" altLang="de-DE" sz="18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" name="Picture 8"/>
          <p:cNvPicPr/>
          <p:nvPr/>
        </p:nvPicPr>
        <p:blipFill>
          <a:blip r:embed="rId2"/>
          <a:stretch/>
        </p:blipFill>
        <p:spPr>
          <a:xfrm>
            <a:off x="2614680" y="2716200"/>
            <a:ext cx="4290480" cy="3420720"/>
          </a:xfrm>
          <a:prstGeom prst="rect">
            <a:avLst/>
          </a:prstGeom>
          <a:ln>
            <a:noFill/>
          </a:ln>
        </p:spPr>
      </p:pic>
      <p:sp>
        <p:nvSpPr>
          <p:cNvPr id="338" name="TextShape 1"/>
          <p:cNvSpPr txBox="1"/>
          <p:nvPr/>
        </p:nvSpPr>
        <p:spPr>
          <a:xfrm>
            <a:off x="2033640" y="243000"/>
            <a:ext cx="5231880" cy="114264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pPr algn="ctr">
              <a:lnSpc>
                <a:spcPct val="100000"/>
              </a:lnSpc>
            </a:pPr>
            <a:r>
              <a:rPr lang="en-US" sz="4400" b="0" strike="noStrike" spc="-1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Thank  You</a:t>
            </a:r>
            <a:endParaRPr lang="en-US" sz="10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39" name="CustomShape 2"/>
          <p:cNvSpPr/>
          <p:nvPr/>
        </p:nvSpPr>
        <p:spPr>
          <a:xfrm>
            <a:off x="4494240" y="1638360"/>
            <a:ext cx="183960" cy="3664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340" name="CustomShape 3"/>
          <p:cNvSpPr/>
          <p:nvPr/>
        </p:nvSpPr>
        <p:spPr>
          <a:xfrm>
            <a:off x="3268800" y="1405080"/>
            <a:ext cx="2914200" cy="11563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ctr">
              <a:lnSpc>
                <a:spcPct val="100000"/>
              </a:lnSpc>
            </a:pPr>
            <a:r>
              <a:rPr lang="en-US" sz="2800" b="1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Georg Mayer </a:t>
            </a:r>
            <a:r>
              <a:rPr lang="en-US" sz="14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3GPP TSG CT chairman</a:t>
            </a:r>
            <a:endParaRPr lang="en-US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lang="en-US" sz="1400" b="0" strike="noStrike" spc="-1">
                <a:solidFill>
                  <a:srgbClr val="7F7F7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+43 (699) 1900 5758 georg.mayer.huawei@gmx.com</a:t>
            </a:r>
            <a:endParaRPr lang="en-US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6" name="PlaceHolder 4"/>
          <p:cNvSpPr>
            <a:spLocks noGrp="1"/>
          </p:cNvSpPr>
          <p:nvPr>
            <p:ph type="sldNum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27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CustomShape 1"/>
          <p:cNvSpPr/>
          <p:nvPr/>
        </p:nvSpPr>
        <p:spPr>
          <a:xfrm>
            <a:off x="457200" y="274680"/>
            <a:ext cx="6833880" cy="11426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/>
          <a:lstStyle/>
          <a:p>
            <a:pPr algn="ctr">
              <a:lnSpc>
                <a:spcPct val="100000"/>
              </a:lnSpc>
            </a:pPr>
            <a:r>
              <a:rPr lang="en-US" sz="3200" b="0" strike="noStrike" spc="-1" dirty="0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TSG </a:t>
            </a:r>
            <a:r>
              <a:rPr lang="en-US" sz="3200" b="0" strike="noStrike" spc="-1" dirty="0" smtClean="0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CT#77 </a:t>
            </a:r>
            <a:r>
              <a:rPr lang="en-US" sz="3200" b="0" strike="noStrike" spc="-1" dirty="0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Statistics</a:t>
            </a:r>
          </a:p>
        </p:txBody>
      </p:sp>
      <p:sp>
        <p:nvSpPr>
          <p:cNvPr id="162" name="CustomShape 2"/>
          <p:cNvSpPr/>
          <p:nvPr/>
        </p:nvSpPr>
        <p:spPr>
          <a:xfrm>
            <a:off x="221580" y="1700808"/>
            <a:ext cx="8534160" cy="53384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marL="343080" indent="-342720">
              <a:lnSpc>
                <a:spcPct val="90000"/>
              </a:lnSpc>
              <a:buBlip>
                <a:blip r:embed="rId2"/>
              </a:buBlip>
            </a:pPr>
            <a:r>
              <a:rPr lang="en-US" sz="28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TSG CT #</a:t>
            </a:r>
            <a:r>
              <a:rPr lang="en-US" sz="28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77 statistics:</a:t>
            </a:r>
            <a:endParaRPr lang="en-US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743040" lvl="1" indent="-285480">
              <a:lnSpc>
                <a:spcPct val="90000"/>
              </a:lnSpc>
              <a:buClr>
                <a:srgbClr val="C00000"/>
              </a:buClr>
              <a:buFont typeface="Arial"/>
              <a:buChar char="•"/>
            </a:pPr>
            <a:r>
              <a:rPr lang="en-US" sz="2400" b="0" strike="noStrike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442 </a:t>
            </a:r>
            <a:r>
              <a:rPr lang="en-US" sz="24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Change Requests approved (including Cat “A”)</a:t>
            </a:r>
            <a:endParaRPr lang="en-US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1143000" lvl="2" indent="-228240">
              <a:lnSpc>
                <a:spcPct val="90000"/>
              </a:lnSpc>
              <a:buClr>
                <a:srgbClr val="000000"/>
              </a:buClr>
              <a:buFont typeface="Arial"/>
              <a:buChar char="•"/>
            </a:pPr>
            <a:r>
              <a:rPr lang="en-US" sz="1600" b="0" strike="noStrike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266 </a:t>
            </a:r>
            <a:r>
              <a:rPr lang="en-US" sz="16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from WG1</a:t>
            </a:r>
            <a:endParaRPr lang="en-US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1143000" lvl="2" indent="-228240">
              <a:lnSpc>
                <a:spcPct val="90000"/>
              </a:lnSpc>
              <a:buClr>
                <a:srgbClr val="000000"/>
              </a:buClr>
              <a:buFont typeface="Arial"/>
              <a:buChar char="•"/>
            </a:pPr>
            <a:r>
              <a:rPr lang="en-US" sz="16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6</a:t>
            </a:r>
            <a:r>
              <a:rPr lang="en-US" sz="1600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0</a:t>
            </a:r>
            <a:r>
              <a:rPr lang="en-US" sz="1600" b="0" strike="noStrike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   </a:t>
            </a:r>
            <a:r>
              <a:rPr lang="en-US" sz="16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from WG3</a:t>
            </a:r>
            <a:endParaRPr lang="en-US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1143000" lvl="2" indent="-228240">
              <a:lnSpc>
                <a:spcPct val="90000"/>
              </a:lnSpc>
              <a:buClr>
                <a:srgbClr val="000000"/>
              </a:buClr>
              <a:buFont typeface="Arial"/>
              <a:buChar char="•"/>
            </a:pPr>
            <a:r>
              <a:rPr lang="en-US" sz="1600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88</a:t>
            </a:r>
            <a:r>
              <a:rPr lang="en-US" sz="1600" b="0" strike="noStrike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 </a:t>
            </a:r>
            <a:r>
              <a:rPr lang="en-US" sz="16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from WG4</a:t>
            </a:r>
            <a:endParaRPr lang="en-US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1143000" lvl="2" indent="-228240">
              <a:lnSpc>
                <a:spcPct val="90000"/>
              </a:lnSpc>
              <a:buClr>
                <a:srgbClr val="000000"/>
              </a:buClr>
              <a:buFont typeface="Arial"/>
              <a:buChar char="•"/>
            </a:pPr>
            <a:r>
              <a:rPr lang="en-US" sz="1600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28</a:t>
            </a:r>
            <a:r>
              <a:rPr lang="en-US" sz="1600" b="0" strike="noStrike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 </a:t>
            </a:r>
            <a:r>
              <a:rPr lang="en-US" sz="16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from WG6
</a:t>
            </a:r>
            <a:r>
              <a:rPr lang="en-US" sz="12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 </a:t>
            </a:r>
            <a:endParaRPr lang="en-US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743040" lvl="1" indent="-285480">
              <a:lnSpc>
                <a:spcPct val="90000"/>
              </a:lnSpc>
              <a:buClr>
                <a:srgbClr val="C00000"/>
              </a:buClr>
              <a:buFont typeface="Arial"/>
              <a:buChar char="•"/>
            </a:pPr>
            <a:r>
              <a:rPr lang="en-US" sz="24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Rel-15 Work Items / Study Items approved</a:t>
            </a:r>
            <a:endParaRPr lang="en-US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1143000" lvl="2" indent="-228240">
              <a:lnSpc>
                <a:spcPct val="90000"/>
              </a:lnSpc>
              <a:buClr>
                <a:srgbClr val="000000"/>
              </a:buClr>
              <a:buFont typeface="Arial"/>
              <a:buChar char="•"/>
            </a:pPr>
            <a:r>
              <a:rPr lang="en-US" sz="16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4</a:t>
            </a:r>
            <a:r>
              <a:rPr lang="en-US" sz="16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 revised- Work Items / Study items</a:t>
            </a:r>
          </a:p>
          <a:p>
            <a:pPr marL="1143000" lvl="2" indent="-228240">
              <a:lnSpc>
                <a:spcPct val="90000"/>
              </a:lnSpc>
              <a:buClr>
                <a:srgbClr val="000000"/>
              </a:buClr>
              <a:buFont typeface="Arial"/>
              <a:buChar char="•"/>
            </a:pPr>
            <a:r>
              <a:rPr lang="en-US" sz="16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5 new - Work Items / Study items</a:t>
            </a:r>
          </a:p>
          <a:p>
            <a:pPr marL="1143000" lvl="2" indent="-228240">
              <a:lnSpc>
                <a:spcPct val="90000"/>
              </a:lnSpc>
              <a:buClr>
                <a:srgbClr val="000000"/>
              </a:buClr>
              <a:buFont typeface="Arial"/>
              <a:buChar char="•"/>
            </a:pPr>
            <a:r>
              <a:rPr lang="en-US" sz="16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4 TR for information</a:t>
            </a:r>
          </a:p>
          <a:p>
            <a:pPr marL="743040" lvl="1" indent="-285480">
              <a:lnSpc>
                <a:spcPct val="90000"/>
              </a:lnSpc>
              <a:buClr>
                <a:srgbClr val="C00000"/>
              </a:buClr>
              <a:buFont typeface="Arial"/>
              <a:buChar char="•"/>
            </a:pPr>
            <a:r>
              <a:rPr lang="en-US" sz="2400" b="0" strike="noStrike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133 </a:t>
            </a:r>
            <a:r>
              <a:rPr lang="en-US" sz="24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Registered participants / </a:t>
            </a:r>
            <a:r>
              <a:rPr lang="en-US" sz="2400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86</a:t>
            </a:r>
            <a:r>
              <a:rPr lang="en-US" sz="2400" b="0" strike="noStrike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 </a:t>
            </a:r>
            <a:r>
              <a:rPr lang="en-US" sz="24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Attending participants (based on registration) </a:t>
            </a:r>
            <a:endParaRPr lang="en-US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1143000" lvl="2" indent="-228240">
              <a:lnSpc>
                <a:spcPct val="90000"/>
              </a:lnSpc>
              <a:buClr>
                <a:srgbClr val="000000"/>
              </a:buClr>
              <a:buFont typeface="Arial"/>
              <a:buChar char="•"/>
            </a:pPr>
            <a:r>
              <a:rPr lang="en-US" sz="16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~ </a:t>
            </a:r>
            <a:r>
              <a:rPr lang="en-US" sz="1600" b="0" strike="noStrike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50 </a:t>
            </a:r>
            <a:r>
              <a:rPr lang="en-US" sz="16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Participants Attending</a:t>
            </a:r>
            <a:endParaRPr lang="en-US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90000"/>
              </a:lnSpc>
            </a:pPr>
            <a:endParaRPr lang="en-US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6" name="PlaceHolder 4"/>
          <p:cNvSpPr>
            <a:spLocks noGrp="1"/>
          </p:cNvSpPr>
          <p:nvPr>
            <p:ph type="sldNum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3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TextShape 1"/>
          <p:cNvSpPr txBox="1"/>
          <p:nvPr/>
        </p:nvSpPr>
        <p:spPr>
          <a:xfrm>
            <a:off x="0" y="380880"/>
            <a:ext cx="8610120" cy="114264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pPr algn="ctr">
              <a:lnSpc>
                <a:spcPct val="100000"/>
              </a:lnSpc>
            </a:pPr>
            <a:r>
              <a:rPr lang="en-US" sz="3200" b="0" strike="noStrike" spc="-1" dirty="0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Rel-8 to Rel-11 overview</a:t>
            </a:r>
            <a:r>
              <a:rPr lang="en-US" sz="3200" spc="-1" dirty="0">
                <a:solidFill>
                  <a:srgbClr val="0000FF"/>
                </a:solidFill>
                <a:uFill>
                  <a:solidFill>
                    <a:srgbClr val="FFFFFF"/>
                  </a:solidFill>
                </a:uFill>
              </a:rPr>
              <a:t> </a:t>
            </a:r>
            <a:r>
              <a:rPr lang="en-US" sz="3200" b="0" strike="noStrike" spc="-1" dirty="0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
</a:t>
            </a:r>
            <a:endParaRPr lang="en-US" sz="10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64" name="TextShape 2"/>
          <p:cNvSpPr txBox="1"/>
          <p:nvPr/>
        </p:nvSpPr>
        <p:spPr>
          <a:xfrm>
            <a:off x="174600" y="1335240"/>
            <a:ext cx="8969040" cy="473040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marL="343080" indent="-342720">
              <a:lnSpc>
                <a:spcPct val="90000"/>
              </a:lnSpc>
              <a:buBlip>
                <a:blip r:embed="rId2"/>
              </a:buBlip>
            </a:pPr>
            <a:r>
              <a:rPr lang="en-US" sz="24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Rel-8 CRs (Category F) are </a:t>
            </a:r>
            <a:r>
              <a:rPr lang="en-US" sz="2400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fewer</a:t>
            </a:r>
            <a:r>
              <a:rPr lang="en-US" sz="2400" b="0" strike="noStrike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</a:t>
            </a:r>
            <a:r>
              <a:rPr lang="en-US" sz="24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than in last plenary </a:t>
            </a:r>
            <a:endParaRPr lang="en-US" sz="2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743040" lvl="1" indent="-285480">
              <a:lnSpc>
                <a:spcPct val="90000"/>
              </a:lnSpc>
              <a:buClr>
                <a:srgbClr val="C00000"/>
              </a:buClr>
              <a:buFont typeface="Arial"/>
              <a:buChar char="•"/>
            </a:pPr>
            <a:r>
              <a:rPr lang="en-US" sz="20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0</a:t>
            </a:r>
            <a:r>
              <a:rPr lang="en-US" sz="2000" b="0" strike="noStrike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(3)</a:t>
            </a:r>
            <a:endParaRPr lang="en-US" sz="2000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endParaRPr lang="en-US" sz="2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343080" indent="-342720">
              <a:lnSpc>
                <a:spcPct val="90000"/>
              </a:lnSpc>
              <a:buBlip>
                <a:blip r:embed="rId2"/>
              </a:buBlip>
            </a:pPr>
            <a:r>
              <a:rPr lang="en-US" sz="24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Rel-9 CRs (Category F) are </a:t>
            </a:r>
            <a:r>
              <a:rPr lang="en-US" sz="2400" b="0" strike="noStrike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same </a:t>
            </a:r>
            <a:r>
              <a:rPr lang="en-US" sz="24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than in last plenary </a:t>
            </a:r>
            <a:endParaRPr lang="en-US" sz="2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743040" lvl="1" indent="-285480">
              <a:lnSpc>
                <a:spcPct val="90000"/>
              </a:lnSpc>
              <a:buClr>
                <a:srgbClr val="C00000"/>
              </a:buClr>
              <a:buFont typeface="Arial"/>
              <a:buChar char="•"/>
            </a:pPr>
            <a:r>
              <a:rPr lang="en-US" sz="20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1</a:t>
            </a:r>
            <a:r>
              <a:rPr lang="en-US" sz="20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</a:t>
            </a:r>
            <a:r>
              <a:rPr lang="en-US" sz="2000" b="0" strike="noStrike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(1) </a:t>
            </a:r>
            <a:endParaRPr lang="en-US" sz="2000" spc="-1" dirty="0" smtClean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457560" lvl="1">
              <a:lnSpc>
                <a:spcPct val="90000"/>
              </a:lnSpc>
              <a:buClr>
                <a:srgbClr val="C00000"/>
              </a:buClr>
            </a:pPr>
            <a:endParaRPr lang="en-US" sz="2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343080" indent="-342720">
              <a:lnSpc>
                <a:spcPct val="90000"/>
              </a:lnSpc>
              <a:buBlip>
                <a:blip r:embed="rId2"/>
              </a:buBlip>
            </a:pPr>
            <a:r>
              <a:rPr lang="en-US" sz="24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Rel-10 CRs (Category F) are </a:t>
            </a:r>
            <a:r>
              <a:rPr lang="en-US" sz="2400" b="0" strike="noStrike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fewer </a:t>
            </a:r>
            <a:r>
              <a:rPr lang="en-US" sz="24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than in last plenary</a:t>
            </a:r>
            <a:endParaRPr lang="en-US" sz="2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743040" lvl="1" indent="-285480">
              <a:lnSpc>
                <a:spcPct val="90000"/>
              </a:lnSpc>
              <a:buClr>
                <a:srgbClr val="C00000"/>
              </a:buClr>
              <a:buFont typeface="Arial"/>
              <a:buChar char="•"/>
            </a:pPr>
            <a:r>
              <a:rPr lang="en-US" sz="20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0</a:t>
            </a:r>
            <a:r>
              <a:rPr lang="en-US" sz="2000" b="0" strike="noStrike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(2)</a:t>
            </a:r>
          </a:p>
          <a:p>
            <a:pPr marL="457560" lvl="1">
              <a:lnSpc>
                <a:spcPct val="90000"/>
              </a:lnSpc>
              <a:buClr>
                <a:srgbClr val="C00000"/>
              </a:buClr>
            </a:pPr>
            <a:endParaRPr lang="en-US" sz="2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343080" indent="-342720">
              <a:lnSpc>
                <a:spcPct val="90000"/>
              </a:lnSpc>
              <a:buBlip>
                <a:blip r:embed="rId2"/>
              </a:buBlip>
            </a:pPr>
            <a:r>
              <a:rPr lang="en-US" sz="24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Rel-11 CRs (Category F) are </a:t>
            </a:r>
            <a:r>
              <a:rPr lang="en-US" sz="24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</a:rPr>
              <a:t>fewer </a:t>
            </a:r>
            <a:r>
              <a:rPr lang="en-US" sz="24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than in last plenary</a:t>
            </a:r>
            <a:endParaRPr lang="en-US" sz="2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743040" lvl="1" indent="-285480">
              <a:lnSpc>
                <a:spcPct val="90000"/>
              </a:lnSpc>
              <a:buClr>
                <a:srgbClr val="C00000"/>
              </a:buClr>
              <a:buFont typeface="Arial"/>
              <a:buChar char="•"/>
            </a:pPr>
            <a:r>
              <a:rPr lang="en-US" sz="20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0</a:t>
            </a:r>
            <a:r>
              <a:rPr lang="en-US" sz="2000" b="0" strike="noStrike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(2</a:t>
            </a:r>
            <a:endParaRPr lang="en-US" sz="20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4" name="PlaceHolder 4"/>
          <p:cNvSpPr>
            <a:spLocks noGrp="1"/>
          </p:cNvSpPr>
          <p:nvPr>
            <p:ph type="sldNum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4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TextShape 1"/>
          <p:cNvSpPr txBox="1"/>
          <p:nvPr/>
        </p:nvSpPr>
        <p:spPr>
          <a:xfrm>
            <a:off x="685800" y="338040"/>
            <a:ext cx="7772040" cy="114264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pPr algn="ctr">
              <a:lnSpc>
                <a:spcPct val="100000"/>
              </a:lnSpc>
            </a:pPr>
            <a:r>
              <a:rPr lang="en-US" sz="3200" b="0" strike="noStrike" spc="-1" dirty="0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Rel-12 overview</a:t>
            </a:r>
          </a:p>
        </p:txBody>
      </p:sp>
      <p:sp>
        <p:nvSpPr>
          <p:cNvPr id="166" name="CustomShape 2"/>
          <p:cNvSpPr/>
          <p:nvPr/>
        </p:nvSpPr>
        <p:spPr>
          <a:xfrm>
            <a:off x="201600" y="1325520"/>
            <a:ext cx="8686440" cy="51829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360" tIns="44280" rIns="90360" bIns="44280"/>
          <a:lstStyle/>
          <a:p>
            <a:pPr marL="343080" indent="-342720">
              <a:lnSpc>
                <a:spcPct val="90000"/>
              </a:lnSpc>
              <a:buBlip>
                <a:blip r:embed="rId2"/>
              </a:buBlip>
            </a:pPr>
            <a:r>
              <a:rPr lang="en-US" sz="24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Rel-12 CRs (Category F) are </a:t>
            </a:r>
            <a:r>
              <a:rPr lang="en-US" sz="2400" b="0" strike="noStrike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fewer </a:t>
            </a:r>
            <a:r>
              <a:rPr lang="en-US" sz="24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than in last plenary</a:t>
            </a:r>
            <a:endParaRPr lang="en-US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743040" lvl="1" indent="-285480">
              <a:lnSpc>
                <a:spcPct val="90000"/>
              </a:lnSpc>
              <a:buClr>
                <a:srgbClr val="C00000"/>
              </a:buClr>
              <a:buFont typeface="Arial"/>
              <a:buChar char="•"/>
            </a:pPr>
            <a:r>
              <a:rPr lang="en-US" sz="2000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8</a:t>
            </a:r>
            <a:r>
              <a:rPr lang="en-US" sz="2000" b="0" strike="noStrike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(</a:t>
            </a:r>
            <a:r>
              <a:rPr lang="en-US" sz="2000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18</a:t>
            </a:r>
            <a:r>
              <a:rPr lang="en-US" sz="2000" b="0" strike="noStrike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) </a:t>
            </a:r>
            <a:endParaRPr lang="en-US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4" name="PlaceHolder 4"/>
          <p:cNvSpPr>
            <a:spLocks noGrp="1"/>
          </p:cNvSpPr>
          <p:nvPr>
            <p:ph type="sldNum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5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TextShape 1"/>
          <p:cNvSpPr txBox="1"/>
          <p:nvPr/>
        </p:nvSpPr>
        <p:spPr>
          <a:xfrm>
            <a:off x="685800" y="338040"/>
            <a:ext cx="7772040" cy="114264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pPr algn="ctr">
              <a:lnSpc>
                <a:spcPct val="100000"/>
              </a:lnSpc>
            </a:pPr>
            <a:r>
              <a:rPr lang="en-US" sz="3200" b="0" strike="noStrike" spc="-1" dirty="0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Rel-13 </a:t>
            </a:r>
            <a:r>
              <a:rPr lang="en-US" sz="3200" b="0" strike="noStrike" spc="-1" dirty="0" smtClean="0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overview</a:t>
            </a:r>
            <a:endParaRPr lang="en-US" sz="3200" b="0" strike="noStrike" spc="-1" dirty="0">
              <a:solidFill>
                <a:srgbClr val="FF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68" name="CustomShape 2"/>
          <p:cNvSpPr/>
          <p:nvPr/>
        </p:nvSpPr>
        <p:spPr>
          <a:xfrm>
            <a:off x="201600" y="1325520"/>
            <a:ext cx="8686440" cy="51829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360" tIns="44280" rIns="90360" bIns="44280"/>
          <a:lstStyle/>
          <a:p>
            <a:pPr marL="343080" indent="-342720">
              <a:lnSpc>
                <a:spcPct val="90000"/>
              </a:lnSpc>
              <a:buBlip>
                <a:blip r:embed="rId2"/>
              </a:buBlip>
            </a:pPr>
            <a:r>
              <a:rPr lang="en-US" sz="24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Rel-13 CRs (Category F) are fewer than in last plenary</a:t>
            </a:r>
            <a:endParaRPr lang="en-US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743040" lvl="1" indent="-285480">
              <a:lnSpc>
                <a:spcPct val="90000"/>
              </a:lnSpc>
              <a:buClr>
                <a:srgbClr val="C00000"/>
              </a:buClr>
              <a:buFont typeface="Arial"/>
              <a:buChar char="•"/>
            </a:pPr>
            <a:r>
              <a:rPr lang="en-US" sz="2000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67</a:t>
            </a:r>
            <a:r>
              <a:rPr lang="en-US" sz="2000" b="0" strike="noStrike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(</a:t>
            </a:r>
            <a:r>
              <a:rPr lang="en-US" sz="2000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74</a:t>
            </a:r>
            <a:r>
              <a:rPr lang="en-US" sz="2000" b="0" strike="noStrike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)</a:t>
            </a:r>
            <a:endParaRPr lang="en-US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4" name="PlaceHolder 4"/>
          <p:cNvSpPr>
            <a:spLocks noGrp="1"/>
          </p:cNvSpPr>
          <p:nvPr>
            <p:ph type="sldNum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6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TextShape 1"/>
          <p:cNvSpPr txBox="1"/>
          <p:nvPr/>
        </p:nvSpPr>
        <p:spPr>
          <a:xfrm>
            <a:off x="457200" y="1600200"/>
            <a:ext cx="8229240" cy="452556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marL="343080" indent="-342720">
              <a:lnSpc>
                <a:spcPct val="90000"/>
              </a:lnSpc>
              <a:buBlip>
                <a:blip r:embed="rId2"/>
              </a:buBlip>
            </a:pPr>
            <a:r>
              <a:rPr lang="en-US" sz="24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Rel-14 CRs (Category B, C &amp; F) are </a:t>
            </a:r>
            <a:r>
              <a:rPr lang="en-US" sz="24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fewer</a:t>
            </a:r>
            <a:r>
              <a:rPr lang="en-US" sz="24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than in last plenary</a:t>
            </a:r>
            <a:endParaRPr lang="en-US" sz="2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743040" lvl="1" indent="-285480">
              <a:lnSpc>
                <a:spcPct val="90000"/>
              </a:lnSpc>
              <a:buClr>
                <a:srgbClr val="C00000"/>
              </a:buClr>
              <a:buFont typeface="Arial"/>
              <a:buChar char="•"/>
            </a:pPr>
            <a:r>
              <a:rPr lang="en-US" sz="2000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 panose="020F0502020204030204" pitchFamily="34" charset="0"/>
              </a:rPr>
              <a:t>195</a:t>
            </a:r>
            <a:r>
              <a:rPr lang="en-US" sz="2000" b="0" strike="noStrike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 panose="020F0502020204030204" pitchFamily="34" charset="0"/>
              </a:rPr>
              <a:t> </a:t>
            </a:r>
            <a:r>
              <a:rPr lang="en-US" sz="20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 panose="020F0502020204030204" pitchFamily="34" charset="0"/>
              </a:rPr>
              <a:t>(</a:t>
            </a:r>
            <a:r>
              <a:rPr lang="en-US" sz="2000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 panose="020F0502020204030204" pitchFamily="34" charset="0"/>
              </a:rPr>
              <a:t>307</a:t>
            </a:r>
            <a:r>
              <a:rPr lang="en-US" sz="2000" b="0" strike="noStrike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 panose="020F0502020204030204" pitchFamily="34" charset="0"/>
              </a:rPr>
              <a:t>)</a:t>
            </a:r>
            <a:endParaRPr lang="en-US" sz="20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 panose="020F0502020204030204" pitchFamily="34" charset="0"/>
            </a:endParaRPr>
          </a:p>
          <a:p>
            <a:pPr marL="743040" lvl="1" indent="-285480">
              <a:lnSpc>
                <a:spcPct val="90000"/>
              </a:lnSpc>
              <a:buClr>
                <a:srgbClr val="C00000"/>
              </a:buClr>
              <a:buFont typeface="Arial"/>
              <a:buChar char="•"/>
            </a:pPr>
            <a:r>
              <a:rPr lang="en-US" sz="20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 panose="020F0502020204030204" pitchFamily="34" charset="0"/>
              </a:rPr>
              <a:t>2</a:t>
            </a:r>
            <a:r>
              <a:rPr lang="en-US" sz="2000" b="0" strike="noStrike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 panose="020F0502020204030204" pitchFamily="34" charset="0"/>
              </a:rPr>
              <a:t> </a:t>
            </a:r>
            <a:r>
              <a:rPr lang="en-US" sz="20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 panose="020F0502020204030204" pitchFamily="34" charset="0"/>
              </a:rPr>
              <a:t>Rel-14 Work Item summaries endorsed </a:t>
            </a:r>
            <a:r>
              <a:rPr lang="en-US" sz="2000" b="0" strike="noStrike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 panose="020F0502020204030204" pitchFamily="34" charset="0"/>
              </a:rPr>
              <a:t>(CP-172127, CP-172128)</a:t>
            </a:r>
            <a:endParaRPr lang="en-US" sz="20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 panose="020F0502020204030204" pitchFamily="34" charset="0"/>
            </a:endParaRPr>
          </a:p>
          <a:p>
            <a:pPr marL="285840" indent="-285480">
              <a:lnSpc>
                <a:spcPct val="90000"/>
              </a:lnSpc>
              <a:buClr>
                <a:srgbClr val="C00000"/>
              </a:buClr>
              <a:buFont typeface="Arial"/>
              <a:buChar char="•"/>
            </a:pPr>
            <a:endParaRPr lang="en-US" sz="20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457560" lvl="1">
              <a:lnSpc>
                <a:spcPct val="90000"/>
              </a:lnSpc>
            </a:pPr>
            <a:endParaRPr lang="en-US" sz="2000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285840" indent="-285480">
              <a:lnSpc>
                <a:spcPct val="90000"/>
              </a:lnSpc>
              <a:buClr>
                <a:srgbClr val="C00000"/>
              </a:buClr>
              <a:buFont typeface="Arial"/>
              <a:buChar char="•"/>
            </a:pPr>
            <a:endParaRPr lang="en-US" sz="20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endParaRPr lang="en-US" sz="2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endParaRPr lang="en-US" sz="2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endParaRPr lang="en-US" sz="2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>
              <a:lnSpc>
                <a:spcPct val="100000"/>
              </a:lnSpc>
            </a:pPr>
            <a:endParaRPr lang="en-US" sz="2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70" name="TextShape 2"/>
          <p:cNvSpPr txBox="1"/>
          <p:nvPr/>
        </p:nvSpPr>
        <p:spPr>
          <a:xfrm>
            <a:off x="457200" y="274680"/>
            <a:ext cx="6833880" cy="114264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pPr algn="ctr">
              <a:lnSpc>
                <a:spcPct val="100000"/>
              </a:lnSpc>
            </a:pPr>
            <a:r>
              <a:rPr lang="en-US" sz="3200" b="0" strike="noStrike" spc="-1" dirty="0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Rel-14 overview</a:t>
            </a:r>
          </a:p>
        </p:txBody>
      </p:sp>
      <p:sp>
        <p:nvSpPr>
          <p:cNvPr id="4" name="PlaceHolder 4"/>
          <p:cNvSpPr>
            <a:spLocks noGrp="1"/>
          </p:cNvSpPr>
          <p:nvPr>
            <p:ph type="sldNum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7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TextShape 1"/>
          <p:cNvSpPr txBox="1"/>
          <p:nvPr/>
        </p:nvSpPr>
        <p:spPr>
          <a:xfrm>
            <a:off x="457200" y="1600200"/>
            <a:ext cx="8229240" cy="452556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marL="343080" indent="-342720">
              <a:lnSpc>
                <a:spcPct val="90000"/>
              </a:lnSpc>
              <a:buBlip>
                <a:blip r:embed="rId2"/>
              </a:buBlip>
            </a:pPr>
            <a:r>
              <a:rPr lang="en-US" sz="24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Rel-15 CRs (Category B, C &amp; F) </a:t>
            </a:r>
            <a:r>
              <a:rPr lang="en-US" sz="24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</a:rPr>
              <a:t>are more than in last plenary</a:t>
            </a:r>
            <a:endParaRPr lang="en-US" sz="2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743040" lvl="1" indent="-285480">
              <a:lnSpc>
                <a:spcPct val="90000"/>
              </a:lnSpc>
              <a:buClr>
                <a:srgbClr val="C00000"/>
              </a:buClr>
              <a:buFont typeface="Arial"/>
              <a:buChar char="•"/>
            </a:pPr>
            <a:r>
              <a:rPr lang="en-US" sz="2000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76</a:t>
            </a:r>
            <a:r>
              <a:rPr lang="en-US" sz="2000" b="0" strike="noStrike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(19)</a:t>
            </a:r>
            <a:endParaRPr lang="en-US" sz="20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457560" lvl="1">
              <a:lnSpc>
                <a:spcPct val="90000"/>
              </a:lnSpc>
              <a:buClr>
                <a:srgbClr val="C00000"/>
              </a:buClr>
            </a:pPr>
            <a:endParaRPr lang="en-US" sz="2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343080" indent="-342720">
              <a:lnSpc>
                <a:spcPct val="90000"/>
              </a:lnSpc>
              <a:buBlip>
                <a:blip r:embed="rId2"/>
              </a:buBlip>
            </a:pPr>
            <a:r>
              <a:rPr lang="en-US" sz="24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</a:rPr>
              <a:t>4</a:t>
            </a:r>
            <a:r>
              <a:rPr lang="en-US" sz="2400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</a:rPr>
              <a:t> </a:t>
            </a:r>
            <a:r>
              <a:rPr lang="en-US" sz="24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</a:rPr>
              <a:t>revised Work Item</a:t>
            </a:r>
          </a:p>
          <a:p>
            <a:pPr marL="360">
              <a:lnSpc>
                <a:spcPct val="90000"/>
              </a:lnSpc>
            </a:pPr>
            <a:endParaRPr lang="en-US" sz="2400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</a:endParaRPr>
          </a:p>
          <a:p>
            <a:pPr marL="343080" indent="-342720">
              <a:lnSpc>
                <a:spcPct val="90000"/>
              </a:lnSpc>
              <a:buBlip>
                <a:blip r:embed="rId2"/>
              </a:buBlip>
            </a:pPr>
            <a:r>
              <a:rPr lang="en-US" sz="24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</a:rPr>
              <a:t>5</a:t>
            </a:r>
            <a:r>
              <a:rPr lang="en-US" sz="2400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</a:rPr>
              <a:t> </a:t>
            </a:r>
            <a:r>
              <a:rPr lang="en-US" sz="24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</a:rPr>
              <a:t>new Work items / Study items approved</a:t>
            </a:r>
          </a:p>
          <a:p>
            <a:pPr marL="360">
              <a:lnSpc>
                <a:spcPct val="90000"/>
              </a:lnSpc>
            </a:pPr>
            <a:endParaRPr lang="en-US" sz="2400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</a:endParaRPr>
          </a:p>
          <a:p>
            <a:pPr marL="343080" indent="-342720">
              <a:lnSpc>
                <a:spcPct val="90000"/>
              </a:lnSpc>
              <a:buBlip>
                <a:blip r:embed="rId2"/>
              </a:buBlip>
            </a:pPr>
            <a:r>
              <a:rPr lang="en-US" sz="24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</a:rPr>
              <a:t>4</a:t>
            </a:r>
            <a:r>
              <a:rPr lang="en-US" sz="2400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</a:rPr>
              <a:t> </a:t>
            </a:r>
            <a:r>
              <a:rPr lang="en-US" sz="24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</a:rPr>
              <a:t>TR presented for </a:t>
            </a:r>
            <a:r>
              <a:rPr lang="en-US" sz="2400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</a:rPr>
              <a:t>information</a:t>
            </a:r>
          </a:p>
          <a:p>
            <a:pPr marL="343080" indent="-342720">
              <a:lnSpc>
                <a:spcPct val="90000"/>
              </a:lnSpc>
              <a:buBlip>
                <a:blip r:embed="rId2"/>
              </a:buBlip>
            </a:pPr>
            <a:r>
              <a:rPr lang="en-US" sz="2400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</a:rPr>
              <a:t>22 New 5G TS numbers allocated</a:t>
            </a:r>
            <a:endParaRPr lang="en-US" sz="2000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</a:endParaRPr>
          </a:p>
          <a:p>
            <a:endParaRPr lang="en-US" sz="2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endParaRPr lang="en-US" sz="2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>
              <a:lnSpc>
                <a:spcPct val="100000"/>
              </a:lnSpc>
            </a:pPr>
            <a:endParaRPr lang="en-US" sz="2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72" name="TextShape 2"/>
          <p:cNvSpPr txBox="1"/>
          <p:nvPr/>
        </p:nvSpPr>
        <p:spPr>
          <a:xfrm>
            <a:off x="457200" y="274680"/>
            <a:ext cx="6833880" cy="114264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pPr algn="ctr">
              <a:lnSpc>
                <a:spcPct val="100000"/>
              </a:lnSpc>
            </a:pPr>
            <a:r>
              <a:rPr lang="en-US" sz="3200" b="0" strike="noStrike" spc="-1" dirty="0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Rel-15 overview</a:t>
            </a:r>
            <a:r>
              <a:rPr lang="en-US" sz="3200" b="0" strike="noStrike" spc="-1" dirty="0">
                <a:solidFill>
                  <a:srgbClr val="0000FF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
</a:t>
            </a:r>
            <a:endParaRPr lang="en-US" sz="10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4" name="PlaceHolder 4"/>
          <p:cNvSpPr>
            <a:spLocks noGrp="1"/>
          </p:cNvSpPr>
          <p:nvPr>
            <p:ph type="sldNum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8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TextShape 1"/>
          <p:cNvSpPr txBox="1"/>
          <p:nvPr/>
        </p:nvSpPr>
        <p:spPr>
          <a:xfrm>
            <a:off x="457200" y="274680"/>
            <a:ext cx="6833880" cy="114264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pPr algn="ctr">
              <a:lnSpc>
                <a:spcPct val="100000"/>
              </a:lnSpc>
            </a:pPr>
            <a:r>
              <a:rPr lang="en-US" sz="3200" b="0" strike="noStrike" spc="-1" dirty="0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Approved Revised Rel-15 WIs / SIs</a:t>
            </a:r>
            <a:endParaRPr lang="en-US" sz="10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07" name="CustomShape 2"/>
          <p:cNvSpPr/>
          <p:nvPr/>
        </p:nvSpPr>
        <p:spPr>
          <a:xfrm>
            <a:off x="2048040" y="1924200"/>
            <a:ext cx="4760640" cy="3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08" name="CustomShape 3"/>
          <p:cNvSpPr/>
          <p:nvPr/>
        </p:nvSpPr>
        <p:spPr>
          <a:xfrm>
            <a:off x="0" y="2498760"/>
            <a:ext cx="9143640" cy="3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09" name="CustomShape 4"/>
          <p:cNvSpPr/>
          <p:nvPr/>
        </p:nvSpPr>
        <p:spPr>
          <a:xfrm>
            <a:off x="0" y="2695680"/>
            <a:ext cx="9143640" cy="3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10" name="CustomShape 5"/>
          <p:cNvSpPr/>
          <p:nvPr/>
        </p:nvSpPr>
        <p:spPr>
          <a:xfrm>
            <a:off x="-49320" y="2940120"/>
            <a:ext cx="9143640" cy="3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11" name="CustomShape 6"/>
          <p:cNvSpPr/>
          <p:nvPr/>
        </p:nvSpPr>
        <p:spPr>
          <a:xfrm>
            <a:off x="0" y="2940120"/>
            <a:ext cx="9143640" cy="3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12" name="CustomShape 7"/>
          <p:cNvSpPr/>
          <p:nvPr/>
        </p:nvSpPr>
        <p:spPr>
          <a:xfrm>
            <a:off x="-49320" y="1962000"/>
            <a:ext cx="9143640" cy="3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13" name="CustomShape 8"/>
          <p:cNvSpPr/>
          <p:nvPr/>
        </p:nvSpPr>
        <p:spPr>
          <a:xfrm>
            <a:off x="0" y="2573280"/>
            <a:ext cx="9143640" cy="3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14" name="CustomShape 9"/>
          <p:cNvSpPr/>
          <p:nvPr/>
        </p:nvSpPr>
        <p:spPr>
          <a:xfrm>
            <a:off x="457200" y="1600560"/>
            <a:ext cx="7587720" cy="4564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/>
          <a:lstStyle/>
          <a:p>
            <a:pPr algn="ctr">
              <a:lnSpc>
                <a:spcPct val="100000"/>
              </a:lnSpc>
            </a:pPr>
            <a:r>
              <a:rPr lang="en-US" sz="24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None</a:t>
            </a:r>
            <a:endParaRPr lang="en-US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15" name="CustomShape 10"/>
          <p:cNvSpPr/>
          <p:nvPr/>
        </p:nvSpPr>
        <p:spPr>
          <a:xfrm>
            <a:off x="193680" y="1552680"/>
            <a:ext cx="10842120" cy="5252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2" name="PlaceHolder 4"/>
          <p:cNvSpPr>
            <a:spLocks noGrp="1"/>
          </p:cNvSpPr>
          <p:nvPr>
            <p:ph type="sldNum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9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graphicFrame>
        <p:nvGraphicFramePr>
          <p:cNvPr id="15" name="Content Placeholder 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818865837"/>
              </p:ext>
            </p:extLst>
          </p:nvPr>
        </p:nvGraphicFramePr>
        <p:xfrm>
          <a:off x="796925" y="1757363"/>
          <a:ext cx="7705725" cy="196695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2651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31691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638859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089819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394967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26087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TDOC</a:t>
                      </a:r>
                    </a:p>
                  </a:txBody>
                  <a:tcPr marL="68583" marR="6858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TITLE</a:t>
                      </a:r>
                    </a:p>
                  </a:txBody>
                  <a:tcPr marL="68583" marR="6858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WG</a:t>
                      </a:r>
                    </a:p>
                  </a:txBody>
                  <a:tcPr marL="68583" marR="6858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Revision of</a:t>
                      </a:r>
                    </a:p>
                  </a:txBody>
                  <a:tcPr marL="68583" marR="6858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WI</a:t>
                      </a:r>
                    </a:p>
                  </a:txBody>
                  <a:tcPr marL="68583" marR="68583" marT="0" marB="0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26509"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2"/>
                        </a:rPr>
                        <a:t>CP-172033</a:t>
                      </a:r>
                      <a:endParaRPr lang="en-GB" sz="12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>
                          <a:effectLst/>
                          <a:latin typeface="Arial" panose="020B0604020202020204" pitchFamily="34" charset="0"/>
                        </a:rPr>
                        <a:t>New WID on IMS impact due to 5GS IP-CAN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3"/>
                        </a:rPr>
                        <a:t>CP-171103</a:t>
                      </a:r>
                      <a:endParaRPr lang="en-GB" sz="12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b="0" i="0" u="none" strike="noStrike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IMSo5G</a:t>
                      </a:r>
                    </a:p>
                  </a:txBody>
                  <a:tcPr marL="68583" marR="68583" marT="0" marB="0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26509"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CP-172148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Revised WID on CT aspects on 5G System - Phase 1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4"/>
                        </a:rPr>
                        <a:t>CP-171105</a:t>
                      </a:r>
                      <a:endParaRPr lang="en-GB" sz="12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200" b="0" i="0" u="none" strike="noStrike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5GS_Ph1-CT</a:t>
                      </a:r>
                      <a:endParaRPr lang="en-GB" sz="1200" b="0" i="0" u="none" strike="noStrike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3" marR="68583" marT="0" marB="0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26509"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CP-172149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Revised WID on CT aspects of Northbound APIs for SCEF-SCSAS Interworking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CT3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5"/>
                        </a:rPr>
                        <a:t>CP-171182</a:t>
                      </a:r>
                      <a:endParaRPr lang="en-GB" sz="12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b="0" i="0" u="none" strike="noStrike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NAPS-CT</a:t>
                      </a:r>
                    </a:p>
                  </a:txBody>
                  <a:tcPr marL="68583" marR="68583" marT="0" marB="0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426509"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CP-172135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Revised SID on Policy and Charging for Volume Based Charging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>
                          <a:effectLst/>
                          <a:latin typeface="Arial" panose="020B0604020202020204" pitchFamily="34" charset="0"/>
                        </a:rPr>
                        <a:t>CT3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6"/>
                        </a:rPr>
                        <a:t>CP-160822</a:t>
                      </a:r>
                      <a:endParaRPr lang="en-GB" sz="12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b="0" i="0" u="none" strike="noStrike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FS_PC_VBC</a:t>
                      </a:r>
                    </a:p>
                  </a:txBody>
                  <a:tcPr marL="68583" marR="68583" marT="0" marB="0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4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5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3gpp</Template>
  <TotalTime>17424</TotalTime>
  <Words>2075</Words>
  <Application>Microsoft Office PowerPoint</Application>
  <PresentationFormat>On-screen Show (4:3)</PresentationFormat>
  <Paragraphs>630</Paragraphs>
  <Slides>27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12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27</vt:i4>
      </vt:variant>
    </vt:vector>
  </HeadingPairs>
  <TitlesOfParts>
    <vt:vector size="42" baseType="lpstr">
      <vt:lpstr>Arial Unicode MS</vt:lpstr>
      <vt:lpstr>바탕</vt:lpstr>
      <vt:lpstr>바탕</vt:lpstr>
      <vt:lpstr>Gulim</vt:lpstr>
      <vt:lpstr>MS PGothic</vt:lpstr>
      <vt:lpstr>宋体</vt:lpstr>
      <vt:lpstr>Arial</vt:lpstr>
      <vt:lpstr>Calibri</vt:lpstr>
      <vt:lpstr>DejaVu Sans</vt:lpstr>
      <vt:lpstr>Symbol</vt:lpstr>
      <vt:lpstr>Times New Roman</vt:lpstr>
      <vt:lpstr>Wingdings</vt:lpstr>
      <vt:lpstr>Office Theme</vt:lpstr>
      <vt:lpstr>Office Theme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5G SBA Conclusions for Rel-15 (CT4) </vt:lpstr>
      <vt:lpstr>4G + 5G NAPS / API (CT3)</vt:lpstr>
      <vt:lpstr>PowerPoint Presentation</vt:lpstr>
      <vt:lpstr>PowerPoint Presentation</vt:lpstr>
      <vt:lpstr>PowerPoint Presentation</vt:lpstr>
    </vt:vector>
  </TitlesOfParts>
  <Company>Nokia Oyj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subject/>
  <dc:creator>Hietalahti Hannu</dc:creator>
  <dc:description>©3GPP 2009. All rights reserved</dc:description>
  <cp:lastModifiedBy>Kimmo Kymalainen</cp:lastModifiedBy>
  <cp:revision>535</cp:revision>
  <dcterms:created xsi:type="dcterms:W3CDTF">2009-10-13T12:22:16Z</dcterms:created>
  <dcterms:modified xsi:type="dcterms:W3CDTF">2017-09-14T05:04:39Z</dcterms:modified>
  <dc:language>en-US</dc:languag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ppVersion">
    <vt:lpwstr>15.0000</vt:lpwstr>
  </property>
  <property fmtid="{D5CDD505-2E9C-101B-9397-08002B2CF9AE}" pid="3" name="Company">
    <vt:lpwstr>Nokia Oyj</vt:lpwstr>
  </property>
  <property fmtid="{D5CDD505-2E9C-101B-9397-08002B2CF9AE}" pid="4" name="HiddenSlides">
    <vt:i4>0</vt:i4>
  </property>
  <property fmtid="{D5CDD505-2E9C-101B-9397-08002B2CF9AE}" pid="5" name="HyperlinksChanged">
    <vt:bool>false</vt:bool>
  </property>
  <property fmtid="{D5CDD505-2E9C-101B-9397-08002B2CF9AE}" pid="6" name="LinksUpToDate">
    <vt:bool>false</vt:bool>
  </property>
  <property fmtid="{D5CDD505-2E9C-101B-9397-08002B2CF9AE}" pid="7" name="MMClips">
    <vt:i4>0</vt:i4>
  </property>
  <property fmtid="{D5CDD505-2E9C-101B-9397-08002B2CF9AE}" pid="8" name="Notes">
    <vt:i4>1</vt:i4>
  </property>
  <property fmtid="{D5CDD505-2E9C-101B-9397-08002B2CF9AE}" pid="9" name="PresentationFormat">
    <vt:lpwstr>On-screen Show (4:3)</vt:lpwstr>
  </property>
  <property fmtid="{D5CDD505-2E9C-101B-9397-08002B2CF9AE}" pid="10" name="ScaleCrop">
    <vt:bool>false</vt:bool>
  </property>
  <property fmtid="{D5CDD505-2E9C-101B-9397-08002B2CF9AE}" pid="11" name="ShareDoc">
    <vt:bool>false</vt:bool>
  </property>
  <property fmtid="{D5CDD505-2E9C-101B-9397-08002B2CF9AE}" pid="12" name="Slides">
    <vt:i4>28</vt:i4>
  </property>
</Properties>
</file>